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4B183-8CA8-45A2-91C3-E5E5428D1013}" v="1" dt="2025-09-05T18:12:3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280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custSel modSld modMainMaster">
      <pc:chgData name="Evandro de Castro Melo" userId="886a4e0f05d88a2f" providerId="LiveId" clId="{B0726316-99F2-42F6-93FE-D827D9BE8B52}" dt="2025-09-05T18:12:58.493" v="12"/>
      <pc:docMkLst>
        <pc:docMk/>
      </pc:docMkLst>
      <pc:sldChg chg="addSp modSp mod setBg addAnim">
        <pc:chgData name="Evandro de Castro Melo" userId="886a4e0f05d88a2f" providerId="LiveId" clId="{B0726316-99F2-42F6-93FE-D827D9BE8B52}" dt="2025-09-05T18:12:38.697" v="3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5T18:12:38.695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2:38.695" v="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12:38.695" v="1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8:12:38.695" v="1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8:12:38.695" v="1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8:12:38.695" v="1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8:12:38.695" v="1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8:12:38.695" v="1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 setBg">
        <pc:chgData name="Evandro de Castro Melo" userId="886a4e0f05d88a2f" providerId="LiveId" clId="{B0726316-99F2-42F6-93FE-D827D9BE8B52}" dt="2025-09-05T18:12:48.138" v="8" actId="26606"/>
        <pc:sldMkLst>
          <pc:docMk/>
          <pc:sldMk cId="0" sldId="257"/>
        </pc:sldMkLst>
        <pc:spChg chg="mod">
          <ac:chgData name="Evandro de Castro Melo" userId="886a4e0f05d88a2f" providerId="LiveId" clId="{B0726316-99F2-42F6-93FE-D827D9BE8B52}" dt="2025-09-05T18:12:48.138" v="8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Evandro de Castro Melo" userId="886a4e0f05d88a2f" providerId="LiveId" clId="{B0726316-99F2-42F6-93FE-D827D9BE8B52}" dt="2025-09-05T18:12:48.138" v="8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12:48.138" v="8" actId="26606"/>
          <ac:spMkLst>
            <pc:docMk/>
            <pc:sldMk cId="0" sldId="257"/>
            <ac:spMk id="9" creationId="{56E9B3E6-E277-4D68-BA48-9CB43FFBD6E2}"/>
          </ac:spMkLst>
        </pc:spChg>
        <pc:spChg chg="add">
          <ac:chgData name="Evandro de Castro Melo" userId="886a4e0f05d88a2f" providerId="LiveId" clId="{B0726316-99F2-42F6-93FE-D827D9BE8B52}" dt="2025-09-05T18:12:48.138" v="8" actId="26606"/>
          <ac:spMkLst>
            <pc:docMk/>
            <pc:sldMk cId="0" sldId="257"/>
            <ac:spMk id="16" creationId="{D5B0017B-2ECA-49AF-B397-DC140825DF8D}"/>
          </ac:spMkLst>
        </pc:spChg>
        <pc:grpChg chg="add">
          <ac:chgData name="Evandro de Castro Melo" userId="886a4e0f05d88a2f" providerId="LiveId" clId="{B0726316-99F2-42F6-93FE-D827D9BE8B52}" dt="2025-09-05T18:12:48.138" v="8" actId="26606"/>
          <ac:grpSpMkLst>
            <pc:docMk/>
            <pc:sldMk cId="0" sldId="257"/>
            <ac:grpSpMk id="11" creationId="{AE1C45F0-260A-458C-96ED-C1F6D2151219}"/>
          </ac:grpSpMkLst>
        </pc:grpChg>
        <pc:graphicFrameChg chg="add">
          <ac:chgData name="Evandro de Castro Melo" userId="886a4e0f05d88a2f" providerId="LiveId" clId="{B0726316-99F2-42F6-93FE-D827D9BE8B52}" dt="2025-09-05T18:12:48.138" v="8" actId="26606"/>
          <ac:graphicFrameMkLst>
            <pc:docMk/>
            <pc:sldMk cId="0" sldId="257"/>
            <ac:graphicFrameMk id="5" creationId="{64E14290-8A18-4E8E-6338-9A9EEEEDC565}"/>
          </ac:graphicFrameMkLst>
        </pc:graphicFrameChg>
        <pc:cxnChg chg="add">
          <ac:chgData name="Evandro de Castro Melo" userId="886a4e0f05d88a2f" providerId="LiveId" clId="{B0726316-99F2-42F6-93FE-D827D9BE8B52}" dt="2025-09-05T18:12:48.138" v="8" actId="26606"/>
          <ac:cxnSpMkLst>
            <pc:docMk/>
            <pc:sldMk cId="0" sldId="257"/>
            <ac:cxnSpMk id="18" creationId="{6CF1BAF6-AD41-4082-B212-8A1F9A2E8779}"/>
          </ac:cxnSpMkLst>
        </pc:cxnChg>
      </pc:sldChg>
      <pc:sldChg chg="addSp modSp mod setBg addAnim">
        <pc:chgData name="Evandro de Castro Melo" userId="886a4e0f05d88a2f" providerId="LiveId" clId="{B0726316-99F2-42F6-93FE-D827D9BE8B52}" dt="2025-09-05T18:12:52.860" v="10"/>
        <pc:sldMkLst>
          <pc:docMk/>
          <pc:sldMk cId="0" sldId="258"/>
        </pc:sldMkLst>
        <pc:spChg chg="mod">
          <ac:chgData name="Evandro de Castro Melo" userId="886a4e0f05d88a2f" providerId="LiveId" clId="{B0726316-99F2-42F6-93FE-D827D9BE8B52}" dt="2025-09-05T18:12:52.859" v="9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2:52.859" v="9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12:52.859" v="9" actId="26606"/>
          <ac:spMkLst>
            <pc:docMk/>
            <pc:sldMk cId="0" sldId="258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8:12:52.859" v="9" actId="26606"/>
          <ac:spMkLst>
            <pc:docMk/>
            <pc:sldMk cId="0" sldId="258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8:12:52.859" v="9" actId="26606"/>
          <ac:spMkLst>
            <pc:docMk/>
            <pc:sldMk cId="0" sldId="258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8:12:52.859" v="9" actId="26606"/>
          <ac:spMkLst>
            <pc:docMk/>
            <pc:sldMk cId="0" sldId="258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8:12:52.859" v="9" actId="26606"/>
          <ac:spMkLst>
            <pc:docMk/>
            <pc:sldMk cId="0" sldId="258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8:12:52.859" v="9" actId="26606"/>
          <ac:spMkLst>
            <pc:docMk/>
            <pc:sldMk cId="0" sldId="258"/>
            <ac:spMk id="18" creationId="{C29501E6-A978-4A61-9689-9085AF97A53A}"/>
          </ac:spMkLst>
        </pc:spChg>
      </pc:sldChg>
      <pc:sldChg chg="addSp modSp mod setBg addAnim">
        <pc:chgData name="Evandro de Castro Melo" userId="886a4e0f05d88a2f" providerId="LiveId" clId="{B0726316-99F2-42F6-93FE-D827D9BE8B52}" dt="2025-09-05T18:12:58.493" v="12"/>
        <pc:sldMkLst>
          <pc:docMk/>
          <pc:sldMk cId="0" sldId="259"/>
        </pc:sldMkLst>
        <pc:spChg chg="mod">
          <ac:chgData name="Evandro de Castro Melo" userId="886a4e0f05d88a2f" providerId="LiveId" clId="{B0726316-99F2-42F6-93FE-D827D9BE8B52}" dt="2025-09-05T18:12:58.492" v="11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2:58.492" v="11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12:58.492" v="11" actId="26606"/>
          <ac:spMkLst>
            <pc:docMk/>
            <pc:sldMk cId="0" sldId="259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8:12:58.492" v="11" actId="26606"/>
          <ac:spMkLst>
            <pc:docMk/>
            <pc:sldMk cId="0" sldId="259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8:12:58.492" v="11" actId="26606"/>
          <ac:spMkLst>
            <pc:docMk/>
            <pc:sldMk cId="0" sldId="259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8:12:58.492" v="11" actId="26606"/>
          <ac:spMkLst>
            <pc:docMk/>
            <pc:sldMk cId="0" sldId="259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8:12:58.492" v="11" actId="26606"/>
          <ac:spMkLst>
            <pc:docMk/>
            <pc:sldMk cId="0" sldId="259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8:12:58.492" v="11" actId="26606"/>
          <ac:spMkLst>
            <pc:docMk/>
            <pc:sldMk cId="0" sldId="259"/>
            <ac:spMk id="18" creationId="{C29501E6-A978-4A61-9689-9085AF97A53A}"/>
          </ac:spMkLst>
        </pc:spChg>
      </pc:sldChg>
      <pc:sldMasterChg chg="modSp modSldLayout">
        <pc:chgData name="Evandro de Castro Melo" userId="886a4e0f05d88a2f" providerId="LiveId" clId="{B0726316-99F2-42F6-93FE-D827D9BE8B52}" dt="2025-09-05T18:12:30.209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5T18:12:30.209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2:30.209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2:30.209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2:30.209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2:30.209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5T18:12:30.209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2:30.209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2:30.209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2:30.209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2:30.209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2:30.209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2:30.209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2:30.209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8CBA3-C062-43CF-9869-4EA4DAA90F5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04DAA6-3754-471A-B7AE-85371CFC123C}">
      <dgm:prSet/>
      <dgm:spPr/>
      <dgm:t>
        <a:bodyPr/>
        <a:lstStyle/>
        <a:p>
          <a:r>
            <a:rPr lang="en-US"/>
            <a:t>Interpolação linear</a:t>
          </a:r>
        </a:p>
      </dgm:t>
    </dgm:pt>
    <dgm:pt modelId="{C151BAB6-C90C-4B44-A984-B71AE36488F9}" type="parTrans" cxnId="{E6339F5B-0891-47D7-8C3D-8FAC569D52FB}">
      <dgm:prSet/>
      <dgm:spPr/>
      <dgm:t>
        <a:bodyPr/>
        <a:lstStyle/>
        <a:p>
          <a:endParaRPr lang="en-US"/>
        </a:p>
      </dgm:t>
    </dgm:pt>
    <dgm:pt modelId="{93EF3110-447F-42A6-BAAB-1EF1D7C286AA}" type="sibTrans" cxnId="{E6339F5B-0891-47D7-8C3D-8FAC569D52FB}">
      <dgm:prSet/>
      <dgm:spPr/>
      <dgm:t>
        <a:bodyPr/>
        <a:lstStyle/>
        <a:p>
          <a:endParaRPr lang="en-US"/>
        </a:p>
      </dgm:t>
    </dgm:pt>
    <dgm:pt modelId="{56EAE7BF-02F2-43CD-B564-10B635735B32}">
      <dgm:prSet/>
      <dgm:spPr/>
      <dgm:t>
        <a:bodyPr/>
        <a:lstStyle/>
        <a:p>
          <a:r>
            <a:rPr lang="en-US"/>
            <a:t>Regressão polinomial</a:t>
          </a:r>
        </a:p>
      </dgm:t>
    </dgm:pt>
    <dgm:pt modelId="{1686DC1C-2DDA-4970-9B07-D9FA75407DD6}" type="parTrans" cxnId="{A68512EA-47B4-4EBC-B012-6C8F0641032E}">
      <dgm:prSet/>
      <dgm:spPr/>
      <dgm:t>
        <a:bodyPr/>
        <a:lstStyle/>
        <a:p>
          <a:endParaRPr lang="en-US"/>
        </a:p>
      </dgm:t>
    </dgm:pt>
    <dgm:pt modelId="{574B3FEB-453E-4DD6-9EE1-9262AF9610E9}" type="sibTrans" cxnId="{A68512EA-47B4-4EBC-B012-6C8F0641032E}">
      <dgm:prSet/>
      <dgm:spPr/>
      <dgm:t>
        <a:bodyPr/>
        <a:lstStyle/>
        <a:p>
          <a:endParaRPr lang="en-US"/>
        </a:p>
      </dgm:t>
    </dgm:pt>
    <dgm:pt modelId="{1C88D644-A71A-479A-B247-606B41DA2CD9}" type="pres">
      <dgm:prSet presAssocID="{3318CBA3-C062-43CF-9869-4EA4DAA90F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66FED4-A823-45AE-934D-937AA847ADE6}" type="pres">
      <dgm:prSet presAssocID="{CB04DAA6-3754-471A-B7AE-85371CFC123C}" presName="hierRoot1" presStyleCnt="0"/>
      <dgm:spPr/>
    </dgm:pt>
    <dgm:pt modelId="{208D115A-70BB-4B00-AB90-4B3DD60EF26F}" type="pres">
      <dgm:prSet presAssocID="{CB04DAA6-3754-471A-B7AE-85371CFC123C}" presName="composite" presStyleCnt="0"/>
      <dgm:spPr/>
    </dgm:pt>
    <dgm:pt modelId="{BBBB1171-F1AA-4146-B036-3C72F6249119}" type="pres">
      <dgm:prSet presAssocID="{CB04DAA6-3754-471A-B7AE-85371CFC123C}" presName="background" presStyleLbl="node0" presStyleIdx="0" presStyleCnt="2"/>
      <dgm:spPr/>
    </dgm:pt>
    <dgm:pt modelId="{F588E2F6-5B79-48B7-84F6-7962EE27EFAB}" type="pres">
      <dgm:prSet presAssocID="{CB04DAA6-3754-471A-B7AE-85371CFC123C}" presName="text" presStyleLbl="fgAcc0" presStyleIdx="0" presStyleCnt="2">
        <dgm:presLayoutVars>
          <dgm:chPref val="3"/>
        </dgm:presLayoutVars>
      </dgm:prSet>
      <dgm:spPr/>
    </dgm:pt>
    <dgm:pt modelId="{F38C55F6-B134-4CF9-A9B1-144549437A9B}" type="pres">
      <dgm:prSet presAssocID="{CB04DAA6-3754-471A-B7AE-85371CFC123C}" presName="hierChild2" presStyleCnt="0"/>
      <dgm:spPr/>
    </dgm:pt>
    <dgm:pt modelId="{47692A35-8D0D-4A57-819F-2C84F22E5049}" type="pres">
      <dgm:prSet presAssocID="{56EAE7BF-02F2-43CD-B564-10B635735B32}" presName="hierRoot1" presStyleCnt="0"/>
      <dgm:spPr/>
    </dgm:pt>
    <dgm:pt modelId="{C867E904-7CC2-4DDE-A82A-DDC45B1AD8F1}" type="pres">
      <dgm:prSet presAssocID="{56EAE7BF-02F2-43CD-B564-10B635735B32}" presName="composite" presStyleCnt="0"/>
      <dgm:spPr/>
    </dgm:pt>
    <dgm:pt modelId="{F04AD28E-CED2-405B-AA8B-423932FE9CA4}" type="pres">
      <dgm:prSet presAssocID="{56EAE7BF-02F2-43CD-B564-10B635735B32}" presName="background" presStyleLbl="node0" presStyleIdx="1" presStyleCnt="2"/>
      <dgm:spPr/>
    </dgm:pt>
    <dgm:pt modelId="{EE69A751-B2E6-490C-931C-70E2DE31A0D3}" type="pres">
      <dgm:prSet presAssocID="{56EAE7BF-02F2-43CD-B564-10B635735B32}" presName="text" presStyleLbl="fgAcc0" presStyleIdx="1" presStyleCnt="2">
        <dgm:presLayoutVars>
          <dgm:chPref val="3"/>
        </dgm:presLayoutVars>
      </dgm:prSet>
      <dgm:spPr/>
    </dgm:pt>
    <dgm:pt modelId="{59056E96-761B-4FA3-A131-6245BBCF5103}" type="pres">
      <dgm:prSet presAssocID="{56EAE7BF-02F2-43CD-B564-10B635735B32}" presName="hierChild2" presStyleCnt="0"/>
      <dgm:spPr/>
    </dgm:pt>
  </dgm:ptLst>
  <dgm:cxnLst>
    <dgm:cxn modelId="{938B1114-9F10-4208-A38C-E2CD2902E93F}" type="presOf" srcId="{3318CBA3-C062-43CF-9869-4EA4DAA90F5F}" destId="{1C88D644-A71A-479A-B247-606B41DA2CD9}" srcOrd="0" destOrd="0" presId="urn:microsoft.com/office/officeart/2005/8/layout/hierarchy1"/>
    <dgm:cxn modelId="{B28C4218-B83B-440E-A29B-CD027B064FEB}" type="presOf" srcId="{56EAE7BF-02F2-43CD-B564-10B635735B32}" destId="{EE69A751-B2E6-490C-931C-70E2DE31A0D3}" srcOrd="0" destOrd="0" presId="urn:microsoft.com/office/officeart/2005/8/layout/hierarchy1"/>
    <dgm:cxn modelId="{E6339F5B-0891-47D7-8C3D-8FAC569D52FB}" srcId="{3318CBA3-C062-43CF-9869-4EA4DAA90F5F}" destId="{CB04DAA6-3754-471A-B7AE-85371CFC123C}" srcOrd="0" destOrd="0" parTransId="{C151BAB6-C90C-4B44-A984-B71AE36488F9}" sibTransId="{93EF3110-447F-42A6-BAAB-1EF1D7C286AA}"/>
    <dgm:cxn modelId="{FC202197-D78B-47A7-80F7-FEA038969E38}" type="presOf" srcId="{CB04DAA6-3754-471A-B7AE-85371CFC123C}" destId="{F588E2F6-5B79-48B7-84F6-7962EE27EFAB}" srcOrd="0" destOrd="0" presId="urn:microsoft.com/office/officeart/2005/8/layout/hierarchy1"/>
    <dgm:cxn modelId="{A68512EA-47B4-4EBC-B012-6C8F0641032E}" srcId="{3318CBA3-C062-43CF-9869-4EA4DAA90F5F}" destId="{56EAE7BF-02F2-43CD-B564-10B635735B32}" srcOrd="1" destOrd="0" parTransId="{1686DC1C-2DDA-4970-9B07-D9FA75407DD6}" sibTransId="{574B3FEB-453E-4DD6-9EE1-9262AF9610E9}"/>
    <dgm:cxn modelId="{D9BCD4E4-11B0-4119-84B3-653928484954}" type="presParOf" srcId="{1C88D644-A71A-479A-B247-606B41DA2CD9}" destId="{FD66FED4-A823-45AE-934D-937AA847ADE6}" srcOrd="0" destOrd="0" presId="urn:microsoft.com/office/officeart/2005/8/layout/hierarchy1"/>
    <dgm:cxn modelId="{73AF8BBD-157A-4715-A943-8EE97E728F08}" type="presParOf" srcId="{FD66FED4-A823-45AE-934D-937AA847ADE6}" destId="{208D115A-70BB-4B00-AB90-4B3DD60EF26F}" srcOrd="0" destOrd="0" presId="urn:microsoft.com/office/officeart/2005/8/layout/hierarchy1"/>
    <dgm:cxn modelId="{313F213D-B2DC-4950-A96F-9D59D5CB10B9}" type="presParOf" srcId="{208D115A-70BB-4B00-AB90-4B3DD60EF26F}" destId="{BBBB1171-F1AA-4146-B036-3C72F6249119}" srcOrd="0" destOrd="0" presId="urn:microsoft.com/office/officeart/2005/8/layout/hierarchy1"/>
    <dgm:cxn modelId="{641EBC2C-098B-4EEA-A979-E35531CF3E84}" type="presParOf" srcId="{208D115A-70BB-4B00-AB90-4B3DD60EF26F}" destId="{F588E2F6-5B79-48B7-84F6-7962EE27EFAB}" srcOrd="1" destOrd="0" presId="urn:microsoft.com/office/officeart/2005/8/layout/hierarchy1"/>
    <dgm:cxn modelId="{B7A699FB-352B-42EF-90D8-9509F219BB56}" type="presParOf" srcId="{FD66FED4-A823-45AE-934D-937AA847ADE6}" destId="{F38C55F6-B134-4CF9-A9B1-144549437A9B}" srcOrd="1" destOrd="0" presId="urn:microsoft.com/office/officeart/2005/8/layout/hierarchy1"/>
    <dgm:cxn modelId="{832D5DD0-59BB-4247-84CE-3FCECB3C3118}" type="presParOf" srcId="{1C88D644-A71A-479A-B247-606B41DA2CD9}" destId="{47692A35-8D0D-4A57-819F-2C84F22E5049}" srcOrd="1" destOrd="0" presId="urn:microsoft.com/office/officeart/2005/8/layout/hierarchy1"/>
    <dgm:cxn modelId="{3728FC48-FC8A-491A-A502-2ADBF51F53AF}" type="presParOf" srcId="{47692A35-8D0D-4A57-819F-2C84F22E5049}" destId="{C867E904-7CC2-4DDE-A82A-DDC45B1AD8F1}" srcOrd="0" destOrd="0" presId="urn:microsoft.com/office/officeart/2005/8/layout/hierarchy1"/>
    <dgm:cxn modelId="{EA10A455-C35F-4F89-AA78-02B806C77F6A}" type="presParOf" srcId="{C867E904-7CC2-4DDE-A82A-DDC45B1AD8F1}" destId="{F04AD28E-CED2-405B-AA8B-423932FE9CA4}" srcOrd="0" destOrd="0" presId="urn:microsoft.com/office/officeart/2005/8/layout/hierarchy1"/>
    <dgm:cxn modelId="{CD198B6E-A2F7-49BE-8CF6-110BDAAABB5C}" type="presParOf" srcId="{C867E904-7CC2-4DDE-A82A-DDC45B1AD8F1}" destId="{EE69A751-B2E6-490C-931C-70E2DE31A0D3}" srcOrd="1" destOrd="0" presId="urn:microsoft.com/office/officeart/2005/8/layout/hierarchy1"/>
    <dgm:cxn modelId="{06E2294E-B49C-4EA8-9712-B0CE880BCA46}" type="presParOf" srcId="{47692A35-8D0D-4A57-819F-2C84F22E5049}" destId="{59056E96-761B-4FA3-A131-6245BBCF51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B1171-F1AA-4146-B036-3C72F6249119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8E2F6-5B79-48B7-84F6-7962EE27EFA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Interpolação linear</a:t>
          </a:r>
        </a:p>
      </dsp:txBody>
      <dsp:txXfrm>
        <a:off x="696297" y="538547"/>
        <a:ext cx="4171627" cy="2590157"/>
      </dsp:txXfrm>
    </dsp:sp>
    <dsp:sp modelId="{F04AD28E-CED2-405B-AA8B-423932FE9CA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9A751-B2E6-490C-931C-70E2DE31A0D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Regressão polinomial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Aula 13 - SciPy: Interpolação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t>Interpolação e regressão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Objetivos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E14290-8A18-4E8E-6338-9A9EEEEDC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31011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Interpolar dados de temperatura do solo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Interpolar dados de campo em diferentes profundidades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Aula 13 - SciPy: Interpolação</vt:lpstr>
      <vt:lpstr>Objetivos</vt:lpstr>
      <vt:lpstr>Aplicação</vt:lpstr>
      <vt:lpstr>Exercício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2025-09-05T18:13:00Z</dcterms:modified>
  <cp:category/>
</cp:coreProperties>
</file>