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ACE6E2-B2D1-4A51-BCE8-CEC4DC4E8D4B}" v="3" dt="2025-09-05T18:11:13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280" y="2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ndro de Castro Melo" userId="886a4e0f05d88a2f" providerId="LiveId" clId="{B0726316-99F2-42F6-93FE-D827D9BE8B52}"/>
    <pc:docChg chg="custSel modSld modMainMaster">
      <pc:chgData name="Evandro de Castro Melo" userId="886a4e0f05d88a2f" providerId="LiveId" clId="{B0726316-99F2-42F6-93FE-D827D9BE8B52}" dt="2025-09-05T18:11:56.180" v="16"/>
      <pc:docMkLst>
        <pc:docMk/>
      </pc:docMkLst>
      <pc:sldChg chg="addSp modSp mod setBg addAnim modAnim">
        <pc:chgData name="Evandro de Castro Melo" userId="886a4e0f05d88a2f" providerId="LiveId" clId="{B0726316-99F2-42F6-93FE-D827D9BE8B52}" dt="2025-09-05T18:11:13.235" v="5"/>
        <pc:sldMkLst>
          <pc:docMk/>
          <pc:sldMk cId="0" sldId="256"/>
        </pc:sldMkLst>
        <pc:spChg chg="mod">
          <ac:chgData name="Evandro de Castro Melo" userId="886a4e0f05d88a2f" providerId="LiveId" clId="{B0726316-99F2-42F6-93FE-D827D9BE8B52}" dt="2025-09-05T18:11:05.508" v="1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8:11:05.508" v="1" actId="26606"/>
          <ac:spMkLst>
            <pc:docMk/>
            <pc:sldMk cId="0" sldId="256"/>
            <ac:spMk id="3" creationId="{00000000-0000-0000-0000-000000000000}"/>
          </ac:spMkLst>
        </pc:spChg>
        <pc:spChg chg="add">
          <ac:chgData name="Evandro de Castro Melo" userId="886a4e0f05d88a2f" providerId="LiveId" clId="{B0726316-99F2-42F6-93FE-D827D9BE8B52}" dt="2025-09-05T18:11:05.508" v="1" actId="26606"/>
          <ac:spMkLst>
            <pc:docMk/>
            <pc:sldMk cId="0" sldId="256"/>
            <ac:spMk id="8" creationId="{6F5A5072-7B47-4D32-B52A-4EBBF590B8A5}"/>
          </ac:spMkLst>
        </pc:spChg>
        <pc:spChg chg="add">
          <ac:chgData name="Evandro de Castro Melo" userId="886a4e0f05d88a2f" providerId="LiveId" clId="{B0726316-99F2-42F6-93FE-D827D9BE8B52}" dt="2025-09-05T18:11:05.508" v="1" actId="26606"/>
          <ac:spMkLst>
            <pc:docMk/>
            <pc:sldMk cId="0" sldId="256"/>
            <ac:spMk id="10" creationId="{9715DAF0-AE1B-46C9-8A6B-DB2AA05AB91D}"/>
          </ac:spMkLst>
        </pc:spChg>
        <pc:spChg chg="add">
          <ac:chgData name="Evandro de Castro Melo" userId="886a4e0f05d88a2f" providerId="LiveId" clId="{B0726316-99F2-42F6-93FE-D827D9BE8B52}" dt="2025-09-05T18:11:05.508" v="1" actId="26606"/>
          <ac:spMkLst>
            <pc:docMk/>
            <pc:sldMk cId="0" sldId="256"/>
            <ac:spMk id="12" creationId="{6016219D-510E-4184-9090-6D5578A87BD1}"/>
          </ac:spMkLst>
        </pc:spChg>
        <pc:spChg chg="add">
          <ac:chgData name="Evandro de Castro Melo" userId="886a4e0f05d88a2f" providerId="LiveId" clId="{B0726316-99F2-42F6-93FE-D827D9BE8B52}" dt="2025-09-05T18:11:05.508" v="1" actId="26606"/>
          <ac:spMkLst>
            <pc:docMk/>
            <pc:sldMk cId="0" sldId="256"/>
            <ac:spMk id="14" creationId="{AFF4A713-7B75-4B21-90D7-5AB19547C728}"/>
          </ac:spMkLst>
        </pc:spChg>
        <pc:spChg chg="add">
          <ac:chgData name="Evandro de Castro Melo" userId="886a4e0f05d88a2f" providerId="LiveId" clId="{B0726316-99F2-42F6-93FE-D827D9BE8B52}" dt="2025-09-05T18:11:05.508" v="1" actId="26606"/>
          <ac:spMkLst>
            <pc:docMk/>
            <pc:sldMk cId="0" sldId="256"/>
            <ac:spMk id="16" creationId="{DC631C0B-6DA6-4E57-8231-CE32B3434A7E}"/>
          </ac:spMkLst>
        </pc:spChg>
        <pc:spChg chg="add">
          <ac:chgData name="Evandro de Castro Melo" userId="886a4e0f05d88a2f" providerId="LiveId" clId="{B0726316-99F2-42F6-93FE-D827D9BE8B52}" dt="2025-09-05T18:11:05.508" v="1" actId="26606"/>
          <ac:spMkLst>
            <pc:docMk/>
            <pc:sldMk cId="0" sldId="256"/>
            <ac:spMk id="18" creationId="{C29501E6-A978-4A61-9689-9085AF97A53A}"/>
          </ac:spMkLst>
        </pc:spChg>
      </pc:sldChg>
      <pc:sldChg chg="addSp delSp modSp mod">
        <pc:chgData name="Evandro de Castro Melo" userId="886a4e0f05d88a2f" providerId="LiveId" clId="{B0726316-99F2-42F6-93FE-D827D9BE8B52}" dt="2025-09-05T18:11:45.230" v="12" actId="26606"/>
        <pc:sldMkLst>
          <pc:docMk/>
          <pc:sldMk cId="0" sldId="257"/>
        </pc:sldMkLst>
        <pc:spChg chg="del mod">
          <ac:chgData name="Evandro de Castro Melo" userId="886a4e0f05d88a2f" providerId="LiveId" clId="{B0726316-99F2-42F6-93FE-D827D9BE8B52}" dt="2025-09-05T18:11:45.230" v="12" actId="26606"/>
          <ac:spMkLst>
            <pc:docMk/>
            <pc:sldMk cId="0" sldId="257"/>
            <ac:spMk id="3" creationId="{00000000-0000-0000-0000-000000000000}"/>
          </ac:spMkLst>
        </pc:spChg>
        <pc:graphicFrameChg chg="add">
          <ac:chgData name="Evandro de Castro Melo" userId="886a4e0f05d88a2f" providerId="LiveId" clId="{B0726316-99F2-42F6-93FE-D827D9BE8B52}" dt="2025-09-05T18:11:45.230" v="12" actId="26606"/>
          <ac:graphicFrameMkLst>
            <pc:docMk/>
            <pc:sldMk cId="0" sldId="257"/>
            <ac:graphicFrameMk id="5" creationId="{AAEDA5CC-DFF0-710E-C878-5050972E6313}"/>
          </ac:graphicFrameMkLst>
        </pc:graphicFrameChg>
      </pc:sldChg>
      <pc:sldChg chg="addSp modSp mod setBg addAnim">
        <pc:chgData name="Evandro de Castro Melo" userId="886a4e0f05d88a2f" providerId="LiveId" clId="{B0726316-99F2-42F6-93FE-D827D9BE8B52}" dt="2025-09-05T18:11:52.700" v="14"/>
        <pc:sldMkLst>
          <pc:docMk/>
          <pc:sldMk cId="0" sldId="258"/>
        </pc:sldMkLst>
        <pc:spChg chg="mod">
          <ac:chgData name="Evandro de Castro Melo" userId="886a4e0f05d88a2f" providerId="LiveId" clId="{B0726316-99F2-42F6-93FE-D827D9BE8B52}" dt="2025-09-05T18:11:52.699" v="13" actId="26606"/>
          <ac:spMkLst>
            <pc:docMk/>
            <pc:sldMk cId="0" sldId="258"/>
            <ac:spMk id="2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8:11:52.699" v="13" actId="26606"/>
          <ac:spMkLst>
            <pc:docMk/>
            <pc:sldMk cId="0" sldId="258"/>
            <ac:spMk id="3" creationId="{00000000-0000-0000-0000-000000000000}"/>
          </ac:spMkLst>
        </pc:spChg>
        <pc:spChg chg="add">
          <ac:chgData name="Evandro de Castro Melo" userId="886a4e0f05d88a2f" providerId="LiveId" clId="{B0726316-99F2-42F6-93FE-D827D9BE8B52}" dt="2025-09-05T18:11:52.699" v="13" actId="26606"/>
          <ac:spMkLst>
            <pc:docMk/>
            <pc:sldMk cId="0" sldId="258"/>
            <ac:spMk id="8" creationId="{6F5A5072-7B47-4D32-B52A-4EBBF590B8A5}"/>
          </ac:spMkLst>
        </pc:spChg>
        <pc:spChg chg="add">
          <ac:chgData name="Evandro de Castro Melo" userId="886a4e0f05d88a2f" providerId="LiveId" clId="{B0726316-99F2-42F6-93FE-D827D9BE8B52}" dt="2025-09-05T18:11:52.699" v="13" actId="26606"/>
          <ac:spMkLst>
            <pc:docMk/>
            <pc:sldMk cId="0" sldId="258"/>
            <ac:spMk id="10" creationId="{9715DAF0-AE1B-46C9-8A6B-DB2AA05AB91D}"/>
          </ac:spMkLst>
        </pc:spChg>
        <pc:spChg chg="add">
          <ac:chgData name="Evandro de Castro Melo" userId="886a4e0f05d88a2f" providerId="LiveId" clId="{B0726316-99F2-42F6-93FE-D827D9BE8B52}" dt="2025-09-05T18:11:52.699" v="13" actId="26606"/>
          <ac:spMkLst>
            <pc:docMk/>
            <pc:sldMk cId="0" sldId="258"/>
            <ac:spMk id="12" creationId="{6016219D-510E-4184-9090-6D5578A87BD1}"/>
          </ac:spMkLst>
        </pc:spChg>
        <pc:spChg chg="add">
          <ac:chgData name="Evandro de Castro Melo" userId="886a4e0f05d88a2f" providerId="LiveId" clId="{B0726316-99F2-42F6-93FE-D827D9BE8B52}" dt="2025-09-05T18:11:52.699" v="13" actId="26606"/>
          <ac:spMkLst>
            <pc:docMk/>
            <pc:sldMk cId="0" sldId="258"/>
            <ac:spMk id="14" creationId="{AFF4A713-7B75-4B21-90D7-5AB19547C728}"/>
          </ac:spMkLst>
        </pc:spChg>
        <pc:spChg chg="add">
          <ac:chgData name="Evandro de Castro Melo" userId="886a4e0f05d88a2f" providerId="LiveId" clId="{B0726316-99F2-42F6-93FE-D827D9BE8B52}" dt="2025-09-05T18:11:52.699" v="13" actId="26606"/>
          <ac:spMkLst>
            <pc:docMk/>
            <pc:sldMk cId="0" sldId="258"/>
            <ac:spMk id="16" creationId="{DC631C0B-6DA6-4E57-8231-CE32B3434A7E}"/>
          </ac:spMkLst>
        </pc:spChg>
        <pc:spChg chg="add">
          <ac:chgData name="Evandro de Castro Melo" userId="886a4e0f05d88a2f" providerId="LiveId" clId="{B0726316-99F2-42F6-93FE-D827D9BE8B52}" dt="2025-09-05T18:11:52.699" v="13" actId="26606"/>
          <ac:spMkLst>
            <pc:docMk/>
            <pc:sldMk cId="0" sldId="258"/>
            <ac:spMk id="18" creationId="{C29501E6-A978-4A61-9689-9085AF97A53A}"/>
          </ac:spMkLst>
        </pc:spChg>
      </pc:sldChg>
      <pc:sldChg chg="addSp modSp mod setBg addAnim">
        <pc:chgData name="Evandro de Castro Melo" userId="886a4e0f05d88a2f" providerId="LiveId" clId="{B0726316-99F2-42F6-93FE-D827D9BE8B52}" dt="2025-09-05T18:11:56.180" v="16"/>
        <pc:sldMkLst>
          <pc:docMk/>
          <pc:sldMk cId="0" sldId="259"/>
        </pc:sldMkLst>
        <pc:spChg chg="mod">
          <ac:chgData name="Evandro de Castro Melo" userId="886a4e0f05d88a2f" providerId="LiveId" clId="{B0726316-99F2-42F6-93FE-D827D9BE8B52}" dt="2025-09-05T18:11:56.179" v="15" actId="26606"/>
          <ac:spMkLst>
            <pc:docMk/>
            <pc:sldMk cId="0" sldId="259"/>
            <ac:spMk id="2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8:11:56.179" v="15" actId="26606"/>
          <ac:spMkLst>
            <pc:docMk/>
            <pc:sldMk cId="0" sldId="259"/>
            <ac:spMk id="3" creationId="{00000000-0000-0000-0000-000000000000}"/>
          </ac:spMkLst>
        </pc:spChg>
        <pc:spChg chg="add">
          <ac:chgData name="Evandro de Castro Melo" userId="886a4e0f05d88a2f" providerId="LiveId" clId="{B0726316-99F2-42F6-93FE-D827D9BE8B52}" dt="2025-09-05T18:11:56.179" v="15" actId="26606"/>
          <ac:spMkLst>
            <pc:docMk/>
            <pc:sldMk cId="0" sldId="259"/>
            <ac:spMk id="8" creationId="{6F5A5072-7B47-4D32-B52A-4EBBF590B8A5}"/>
          </ac:spMkLst>
        </pc:spChg>
        <pc:spChg chg="add">
          <ac:chgData name="Evandro de Castro Melo" userId="886a4e0f05d88a2f" providerId="LiveId" clId="{B0726316-99F2-42F6-93FE-D827D9BE8B52}" dt="2025-09-05T18:11:56.179" v="15" actId="26606"/>
          <ac:spMkLst>
            <pc:docMk/>
            <pc:sldMk cId="0" sldId="259"/>
            <ac:spMk id="10" creationId="{9715DAF0-AE1B-46C9-8A6B-DB2AA05AB91D}"/>
          </ac:spMkLst>
        </pc:spChg>
        <pc:spChg chg="add">
          <ac:chgData name="Evandro de Castro Melo" userId="886a4e0f05d88a2f" providerId="LiveId" clId="{B0726316-99F2-42F6-93FE-D827D9BE8B52}" dt="2025-09-05T18:11:56.179" v="15" actId="26606"/>
          <ac:spMkLst>
            <pc:docMk/>
            <pc:sldMk cId="0" sldId="259"/>
            <ac:spMk id="12" creationId="{6016219D-510E-4184-9090-6D5578A87BD1}"/>
          </ac:spMkLst>
        </pc:spChg>
        <pc:spChg chg="add">
          <ac:chgData name="Evandro de Castro Melo" userId="886a4e0f05d88a2f" providerId="LiveId" clId="{B0726316-99F2-42F6-93FE-D827D9BE8B52}" dt="2025-09-05T18:11:56.179" v="15" actId="26606"/>
          <ac:spMkLst>
            <pc:docMk/>
            <pc:sldMk cId="0" sldId="259"/>
            <ac:spMk id="14" creationId="{AFF4A713-7B75-4B21-90D7-5AB19547C728}"/>
          </ac:spMkLst>
        </pc:spChg>
        <pc:spChg chg="add">
          <ac:chgData name="Evandro de Castro Melo" userId="886a4e0f05d88a2f" providerId="LiveId" clId="{B0726316-99F2-42F6-93FE-D827D9BE8B52}" dt="2025-09-05T18:11:56.179" v="15" actId="26606"/>
          <ac:spMkLst>
            <pc:docMk/>
            <pc:sldMk cId="0" sldId="259"/>
            <ac:spMk id="16" creationId="{DC631C0B-6DA6-4E57-8231-CE32B3434A7E}"/>
          </ac:spMkLst>
        </pc:spChg>
        <pc:spChg chg="add">
          <ac:chgData name="Evandro de Castro Melo" userId="886a4e0f05d88a2f" providerId="LiveId" clId="{B0726316-99F2-42F6-93FE-D827D9BE8B52}" dt="2025-09-05T18:11:56.179" v="15" actId="26606"/>
          <ac:spMkLst>
            <pc:docMk/>
            <pc:sldMk cId="0" sldId="259"/>
            <ac:spMk id="18" creationId="{C29501E6-A978-4A61-9689-9085AF97A53A}"/>
          </ac:spMkLst>
        </pc:spChg>
      </pc:sldChg>
      <pc:sldMasterChg chg="modSp modSldLayout">
        <pc:chgData name="Evandro de Castro Melo" userId="886a4e0f05d88a2f" providerId="LiveId" clId="{B0726316-99F2-42F6-93FE-D827D9BE8B52}" dt="2025-09-05T18:10:35.711" v="0"/>
        <pc:sldMasterMkLst>
          <pc:docMk/>
          <pc:sldMasterMk cId="2209977519" sldId="2147483648"/>
        </pc:sldMasterMkLst>
        <pc:spChg chg="mod">
          <ac:chgData name="Evandro de Castro Melo" userId="886a4e0f05d88a2f" providerId="LiveId" clId="{B0726316-99F2-42F6-93FE-D827D9BE8B52}" dt="2025-09-05T18:10:35.711" v="0"/>
          <ac:spMkLst>
            <pc:docMk/>
            <pc:sldMasterMk cId="2209977519" sldId="2147483648"/>
            <ac:spMk id="2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8:10:35.711" v="0"/>
          <ac:spMkLst>
            <pc:docMk/>
            <pc:sldMasterMk cId="2209977519" sldId="2147483648"/>
            <ac:spMk id="3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8:10:35.711" v="0"/>
          <ac:spMkLst>
            <pc:docMk/>
            <pc:sldMasterMk cId="2209977519" sldId="2147483648"/>
            <ac:spMk id="4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8:10:35.711" v="0"/>
          <ac:spMkLst>
            <pc:docMk/>
            <pc:sldMasterMk cId="2209977519" sldId="2147483648"/>
            <ac:spMk id="5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8:10:35.711" v="0"/>
          <ac:spMkLst>
            <pc:docMk/>
            <pc:sldMasterMk cId="2209977519" sldId="2147483648"/>
            <ac:spMk id="6" creationId="{00000000-0000-0000-0000-000000000000}"/>
          </ac:spMkLst>
        </pc:spChg>
        <pc:sldLayoutChg chg="modSp">
          <pc:chgData name="Evandro de Castro Melo" userId="886a4e0f05d88a2f" providerId="LiveId" clId="{B0726316-99F2-42F6-93FE-D827D9BE8B52}" dt="2025-09-05T18:10:35.711" v="0"/>
          <pc:sldLayoutMkLst>
            <pc:docMk/>
            <pc:sldMasterMk cId="2209977519" sldId="2147483648"/>
            <pc:sldLayoutMk cId="3168075583" sldId="2147483649"/>
          </pc:sldLayoutMkLst>
          <pc:spChg chg="mod">
            <ac:chgData name="Evandro de Castro Melo" userId="886a4e0f05d88a2f" providerId="LiveId" clId="{B0726316-99F2-42F6-93FE-D827D9BE8B52}" dt="2025-09-05T18:10:35.711" v="0"/>
            <ac:spMkLst>
              <pc:docMk/>
              <pc:sldMasterMk cId="2209977519" sldId="2147483648"/>
              <pc:sldLayoutMk cId="3168075583" sldId="2147483649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8:10:35.711" v="0"/>
            <ac:spMkLst>
              <pc:docMk/>
              <pc:sldMasterMk cId="2209977519" sldId="2147483648"/>
              <pc:sldLayoutMk cId="3168075583" sldId="2147483649"/>
              <ac:spMk id="3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8:10:35.711" v="0"/>
          <pc:sldLayoutMkLst>
            <pc:docMk/>
            <pc:sldMasterMk cId="2209977519" sldId="2147483648"/>
            <pc:sldLayoutMk cId="960648375" sldId="2147483651"/>
          </pc:sldLayoutMkLst>
          <pc:spChg chg="mod">
            <ac:chgData name="Evandro de Castro Melo" userId="886a4e0f05d88a2f" providerId="LiveId" clId="{B0726316-99F2-42F6-93FE-D827D9BE8B52}" dt="2025-09-05T18:10:35.711" v="0"/>
            <ac:spMkLst>
              <pc:docMk/>
              <pc:sldMasterMk cId="2209977519" sldId="2147483648"/>
              <pc:sldLayoutMk cId="960648375" sldId="2147483651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8:10:35.711" v="0"/>
            <ac:spMkLst>
              <pc:docMk/>
              <pc:sldMasterMk cId="2209977519" sldId="2147483648"/>
              <pc:sldLayoutMk cId="960648375" sldId="2147483651"/>
              <ac:spMk id="3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8:10:35.711" v="0"/>
          <pc:sldLayoutMkLst>
            <pc:docMk/>
            <pc:sldMasterMk cId="2209977519" sldId="2147483648"/>
            <pc:sldLayoutMk cId="2782244947" sldId="2147483652"/>
          </pc:sldLayoutMkLst>
          <pc:spChg chg="mod">
            <ac:chgData name="Evandro de Castro Melo" userId="886a4e0f05d88a2f" providerId="LiveId" clId="{B0726316-99F2-42F6-93FE-D827D9BE8B52}" dt="2025-09-05T18:10:35.711" v="0"/>
            <ac:spMkLst>
              <pc:docMk/>
              <pc:sldMasterMk cId="2209977519" sldId="2147483648"/>
              <pc:sldLayoutMk cId="2782244947" sldId="2147483652"/>
              <ac:spMk id="3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8:10:35.711" v="0"/>
            <ac:spMkLst>
              <pc:docMk/>
              <pc:sldMasterMk cId="2209977519" sldId="2147483648"/>
              <pc:sldLayoutMk cId="2782244947" sldId="2147483652"/>
              <ac:spMk id="4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8:10:35.711" v="0"/>
          <pc:sldLayoutMkLst>
            <pc:docMk/>
            <pc:sldMasterMk cId="2209977519" sldId="2147483648"/>
            <pc:sldLayoutMk cId="990158736" sldId="2147483653"/>
          </pc:sldLayoutMkLst>
          <pc:spChg chg="mod">
            <ac:chgData name="Evandro de Castro Melo" userId="886a4e0f05d88a2f" providerId="LiveId" clId="{B0726316-99F2-42F6-93FE-D827D9BE8B52}" dt="2025-09-05T18:10:35.711" v="0"/>
            <ac:spMkLst>
              <pc:docMk/>
              <pc:sldMasterMk cId="2209977519" sldId="2147483648"/>
              <pc:sldLayoutMk cId="990158736" sldId="2147483653"/>
              <ac:spMk id="3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8:10:35.711" v="0"/>
            <ac:spMkLst>
              <pc:docMk/>
              <pc:sldMasterMk cId="2209977519" sldId="2147483648"/>
              <pc:sldLayoutMk cId="990158736" sldId="2147483653"/>
              <ac:spMk id="4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8:10:35.711" v="0"/>
            <ac:spMkLst>
              <pc:docMk/>
              <pc:sldMasterMk cId="2209977519" sldId="2147483648"/>
              <pc:sldLayoutMk cId="990158736" sldId="2147483653"/>
              <ac:spMk id="5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8:10:35.711" v="0"/>
            <ac:spMkLst>
              <pc:docMk/>
              <pc:sldMasterMk cId="2209977519" sldId="2147483648"/>
              <pc:sldLayoutMk cId="990158736" sldId="2147483653"/>
              <ac:spMk id="6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8:10:35.711" v="0"/>
          <pc:sldLayoutMkLst>
            <pc:docMk/>
            <pc:sldMasterMk cId="2209977519" sldId="2147483648"/>
            <pc:sldLayoutMk cId="1840726560" sldId="2147483656"/>
          </pc:sldLayoutMkLst>
          <pc:spChg chg="mod">
            <ac:chgData name="Evandro de Castro Melo" userId="886a4e0f05d88a2f" providerId="LiveId" clId="{B0726316-99F2-42F6-93FE-D827D9BE8B52}" dt="2025-09-05T18:10:35.711" v="0"/>
            <ac:spMkLst>
              <pc:docMk/>
              <pc:sldMasterMk cId="2209977519" sldId="2147483648"/>
              <pc:sldLayoutMk cId="1840726560" sldId="2147483656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8:10:35.711" v="0"/>
            <ac:spMkLst>
              <pc:docMk/>
              <pc:sldMasterMk cId="2209977519" sldId="2147483648"/>
              <pc:sldLayoutMk cId="1840726560" sldId="2147483656"/>
              <ac:spMk id="3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8:10:35.711" v="0"/>
            <ac:spMkLst>
              <pc:docMk/>
              <pc:sldMasterMk cId="2209977519" sldId="2147483648"/>
              <pc:sldLayoutMk cId="1840726560" sldId="2147483656"/>
              <ac:spMk id="4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8:10:35.711" v="0"/>
          <pc:sldLayoutMkLst>
            <pc:docMk/>
            <pc:sldMasterMk cId="2209977519" sldId="2147483648"/>
            <pc:sldLayoutMk cId="3889236939" sldId="2147483657"/>
          </pc:sldLayoutMkLst>
          <pc:spChg chg="mod">
            <ac:chgData name="Evandro de Castro Melo" userId="886a4e0f05d88a2f" providerId="LiveId" clId="{B0726316-99F2-42F6-93FE-D827D9BE8B52}" dt="2025-09-05T18:10:35.711" v="0"/>
            <ac:spMkLst>
              <pc:docMk/>
              <pc:sldMasterMk cId="2209977519" sldId="2147483648"/>
              <pc:sldLayoutMk cId="3889236939" sldId="2147483657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8:10:35.711" v="0"/>
            <ac:spMkLst>
              <pc:docMk/>
              <pc:sldMasterMk cId="2209977519" sldId="2147483648"/>
              <pc:sldLayoutMk cId="3889236939" sldId="2147483657"/>
              <ac:spMk id="3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8:10:35.711" v="0"/>
            <ac:spMkLst>
              <pc:docMk/>
              <pc:sldMasterMk cId="2209977519" sldId="2147483648"/>
              <pc:sldLayoutMk cId="3889236939" sldId="2147483657"/>
              <ac:spMk id="4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8:10:35.711" v="0"/>
          <pc:sldLayoutMkLst>
            <pc:docMk/>
            <pc:sldMasterMk cId="2209977519" sldId="2147483648"/>
            <pc:sldLayoutMk cId="3612223792" sldId="2147483659"/>
          </pc:sldLayoutMkLst>
          <pc:spChg chg="mod">
            <ac:chgData name="Evandro de Castro Melo" userId="886a4e0f05d88a2f" providerId="LiveId" clId="{B0726316-99F2-42F6-93FE-D827D9BE8B52}" dt="2025-09-05T18:10:35.711" v="0"/>
            <ac:spMkLst>
              <pc:docMk/>
              <pc:sldMasterMk cId="2209977519" sldId="2147483648"/>
              <pc:sldLayoutMk cId="3612223792" sldId="2147483659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8:10:35.711" v="0"/>
            <ac:spMkLst>
              <pc:docMk/>
              <pc:sldMasterMk cId="2209977519" sldId="2147483648"/>
              <pc:sldLayoutMk cId="3612223792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326FDC-DA12-4B74-AE41-7E468ED591DD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5F8F6D-AAC9-4F6D-8B7C-5245534979E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Teste t</a:t>
          </a:r>
        </a:p>
      </dgm:t>
    </dgm:pt>
    <dgm:pt modelId="{FF1953F7-C95A-47BD-AB22-ED07BD15F025}" type="parTrans" cxnId="{41D82ABD-6583-4C2D-915D-E6E1091BF581}">
      <dgm:prSet/>
      <dgm:spPr/>
      <dgm:t>
        <a:bodyPr/>
        <a:lstStyle/>
        <a:p>
          <a:endParaRPr lang="en-US"/>
        </a:p>
      </dgm:t>
    </dgm:pt>
    <dgm:pt modelId="{AB8FB742-8531-4092-9159-5C649235894B}" type="sibTrans" cxnId="{41D82ABD-6583-4C2D-915D-E6E1091BF581}">
      <dgm:prSet/>
      <dgm:spPr/>
      <dgm:t>
        <a:bodyPr/>
        <a:lstStyle/>
        <a:p>
          <a:endParaRPr lang="en-US"/>
        </a:p>
      </dgm:t>
    </dgm:pt>
    <dgm:pt modelId="{4DD34942-83AE-40D5-84E6-248108C62C2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ANOVA</a:t>
          </a:r>
        </a:p>
      </dgm:t>
    </dgm:pt>
    <dgm:pt modelId="{9E1CDD48-7E83-4A80-9C97-7C629C2A5A3D}" type="parTrans" cxnId="{94BC3C93-1C9C-4DD1-BAFD-D76E6D6DB4A1}">
      <dgm:prSet/>
      <dgm:spPr/>
      <dgm:t>
        <a:bodyPr/>
        <a:lstStyle/>
        <a:p>
          <a:endParaRPr lang="en-US"/>
        </a:p>
      </dgm:t>
    </dgm:pt>
    <dgm:pt modelId="{FDD74DCE-5699-4595-8344-FBD63E609C9D}" type="sibTrans" cxnId="{94BC3C93-1C9C-4DD1-BAFD-D76E6D6DB4A1}">
      <dgm:prSet/>
      <dgm:spPr/>
      <dgm:t>
        <a:bodyPr/>
        <a:lstStyle/>
        <a:p>
          <a:endParaRPr lang="en-US"/>
        </a:p>
      </dgm:t>
    </dgm:pt>
    <dgm:pt modelId="{AD00FDF6-4D73-44F8-85ED-11C437643BB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Correlação</a:t>
          </a:r>
        </a:p>
      </dgm:t>
    </dgm:pt>
    <dgm:pt modelId="{D836DCE8-D706-4BDC-80EA-AB943FC31F3E}" type="parTrans" cxnId="{8DBE3CD9-D492-4202-9C7E-664AA6B8E9CA}">
      <dgm:prSet/>
      <dgm:spPr/>
      <dgm:t>
        <a:bodyPr/>
        <a:lstStyle/>
        <a:p>
          <a:endParaRPr lang="en-US"/>
        </a:p>
      </dgm:t>
    </dgm:pt>
    <dgm:pt modelId="{18DFA67B-6E22-48D5-8F7F-2443D968878B}" type="sibTrans" cxnId="{8DBE3CD9-D492-4202-9C7E-664AA6B8E9CA}">
      <dgm:prSet/>
      <dgm:spPr/>
      <dgm:t>
        <a:bodyPr/>
        <a:lstStyle/>
        <a:p>
          <a:endParaRPr lang="en-US"/>
        </a:p>
      </dgm:t>
    </dgm:pt>
    <dgm:pt modelId="{471F24C6-2DC8-4973-B8BD-4B51D13D17F5}" type="pres">
      <dgm:prSet presAssocID="{47326FDC-DA12-4B74-AE41-7E468ED591DD}" presName="root" presStyleCnt="0">
        <dgm:presLayoutVars>
          <dgm:dir/>
          <dgm:resizeHandles val="exact"/>
        </dgm:presLayoutVars>
      </dgm:prSet>
      <dgm:spPr/>
    </dgm:pt>
    <dgm:pt modelId="{BA3B29E2-3A35-4597-9EB9-AD29C1D24DD6}" type="pres">
      <dgm:prSet presAssocID="{EF5F8F6D-AAC9-4F6D-8B7C-5245534979E5}" presName="compNode" presStyleCnt="0"/>
      <dgm:spPr/>
    </dgm:pt>
    <dgm:pt modelId="{87EF5911-68C6-4399-8E78-8318FD2E575A}" type="pres">
      <dgm:prSet presAssocID="{EF5F8F6D-AAC9-4F6D-8B7C-5245534979E5}" presName="iconBgRect" presStyleLbl="bgShp" presStyleIdx="0" presStyleCnt="3"/>
      <dgm:spPr/>
    </dgm:pt>
    <dgm:pt modelId="{5C3D4521-876C-4876-BFCA-961935C56BD1}" type="pres">
      <dgm:prSet presAssocID="{EF5F8F6D-AAC9-4F6D-8B7C-5245534979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8B206004-ED98-41D6-BCA7-66701E0524FB}" type="pres">
      <dgm:prSet presAssocID="{EF5F8F6D-AAC9-4F6D-8B7C-5245534979E5}" presName="spaceRect" presStyleCnt="0"/>
      <dgm:spPr/>
    </dgm:pt>
    <dgm:pt modelId="{2A9465FE-6BCF-44E0-B21E-D48B044F5C56}" type="pres">
      <dgm:prSet presAssocID="{EF5F8F6D-AAC9-4F6D-8B7C-5245534979E5}" presName="textRect" presStyleLbl="revTx" presStyleIdx="0" presStyleCnt="3">
        <dgm:presLayoutVars>
          <dgm:chMax val="1"/>
          <dgm:chPref val="1"/>
        </dgm:presLayoutVars>
      </dgm:prSet>
      <dgm:spPr/>
    </dgm:pt>
    <dgm:pt modelId="{CE2635EF-F5BD-4137-8392-ED2316026CBF}" type="pres">
      <dgm:prSet presAssocID="{AB8FB742-8531-4092-9159-5C649235894B}" presName="sibTrans" presStyleCnt="0"/>
      <dgm:spPr/>
    </dgm:pt>
    <dgm:pt modelId="{D50F815F-5CC6-470B-8BBA-779A6A15FF2E}" type="pres">
      <dgm:prSet presAssocID="{4DD34942-83AE-40D5-84E6-248108C62C26}" presName="compNode" presStyleCnt="0"/>
      <dgm:spPr/>
    </dgm:pt>
    <dgm:pt modelId="{CE55EAC4-7D6F-4924-981A-D6B4879443CF}" type="pres">
      <dgm:prSet presAssocID="{4DD34942-83AE-40D5-84E6-248108C62C26}" presName="iconBgRect" presStyleLbl="bgShp" presStyleIdx="1" presStyleCnt="3"/>
      <dgm:spPr/>
    </dgm:pt>
    <dgm:pt modelId="{F13B1AED-D5F7-4943-905A-3E634CA789E3}" type="pres">
      <dgm:prSet presAssocID="{4DD34942-83AE-40D5-84E6-248108C62C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âmpada"/>
        </a:ext>
      </dgm:extLst>
    </dgm:pt>
    <dgm:pt modelId="{97AA0DC2-F530-43D4-9541-45D14DF7B5BC}" type="pres">
      <dgm:prSet presAssocID="{4DD34942-83AE-40D5-84E6-248108C62C26}" presName="spaceRect" presStyleCnt="0"/>
      <dgm:spPr/>
    </dgm:pt>
    <dgm:pt modelId="{C61FAB10-4FB3-419A-8D68-E8664D7F79DD}" type="pres">
      <dgm:prSet presAssocID="{4DD34942-83AE-40D5-84E6-248108C62C26}" presName="textRect" presStyleLbl="revTx" presStyleIdx="1" presStyleCnt="3">
        <dgm:presLayoutVars>
          <dgm:chMax val="1"/>
          <dgm:chPref val="1"/>
        </dgm:presLayoutVars>
      </dgm:prSet>
      <dgm:spPr/>
    </dgm:pt>
    <dgm:pt modelId="{AD836F33-D04E-472B-BA57-168CD7C21D8A}" type="pres">
      <dgm:prSet presAssocID="{FDD74DCE-5699-4595-8344-FBD63E609C9D}" presName="sibTrans" presStyleCnt="0"/>
      <dgm:spPr/>
    </dgm:pt>
    <dgm:pt modelId="{B822D1F8-4A45-44F8-BBE1-CE38CB15BA70}" type="pres">
      <dgm:prSet presAssocID="{AD00FDF6-4D73-44F8-85ED-11C437643BB1}" presName="compNode" presStyleCnt="0"/>
      <dgm:spPr/>
    </dgm:pt>
    <dgm:pt modelId="{148ABA86-4B3F-4B78-859E-C0FC4D80433B}" type="pres">
      <dgm:prSet presAssocID="{AD00FDF6-4D73-44F8-85ED-11C437643BB1}" presName="iconBgRect" presStyleLbl="bgShp" presStyleIdx="2" presStyleCnt="3"/>
      <dgm:spPr/>
    </dgm:pt>
    <dgm:pt modelId="{954DB682-859C-4947-81AE-6DA872900B70}" type="pres">
      <dgm:prSet presAssocID="{AD00FDF6-4D73-44F8-85ED-11C437643BB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D58EC2C2-AA94-47D3-B02E-5B5ADEB5A4DC}" type="pres">
      <dgm:prSet presAssocID="{AD00FDF6-4D73-44F8-85ED-11C437643BB1}" presName="spaceRect" presStyleCnt="0"/>
      <dgm:spPr/>
    </dgm:pt>
    <dgm:pt modelId="{4D7D83C7-C9B8-48A6-A95A-BA4794AF944D}" type="pres">
      <dgm:prSet presAssocID="{AD00FDF6-4D73-44F8-85ED-11C437643BB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5448605-3EA4-42CE-A109-0A26C1BCF0F2}" type="presOf" srcId="{4DD34942-83AE-40D5-84E6-248108C62C26}" destId="{C61FAB10-4FB3-419A-8D68-E8664D7F79DD}" srcOrd="0" destOrd="0" presId="urn:microsoft.com/office/officeart/2018/5/layout/IconCircleLabelList"/>
    <dgm:cxn modelId="{48F33948-477A-418A-B5BF-D47ABD37C443}" type="presOf" srcId="{AD00FDF6-4D73-44F8-85ED-11C437643BB1}" destId="{4D7D83C7-C9B8-48A6-A95A-BA4794AF944D}" srcOrd="0" destOrd="0" presId="urn:microsoft.com/office/officeart/2018/5/layout/IconCircleLabelList"/>
    <dgm:cxn modelId="{94BC3C93-1C9C-4DD1-BAFD-D76E6D6DB4A1}" srcId="{47326FDC-DA12-4B74-AE41-7E468ED591DD}" destId="{4DD34942-83AE-40D5-84E6-248108C62C26}" srcOrd="1" destOrd="0" parTransId="{9E1CDD48-7E83-4A80-9C97-7C629C2A5A3D}" sibTransId="{FDD74DCE-5699-4595-8344-FBD63E609C9D}"/>
    <dgm:cxn modelId="{41D82ABD-6583-4C2D-915D-E6E1091BF581}" srcId="{47326FDC-DA12-4B74-AE41-7E468ED591DD}" destId="{EF5F8F6D-AAC9-4F6D-8B7C-5245534979E5}" srcOrd="0" destOrd="0" parTransId="{FF1953F7-C95A-47BD-AB22-ED07BD15F025}" sibTransId="{AB8FB742-8531-4092-9159-5C649235894B}"/>
    <dgm:cxn modelId="{8DBE3CD9-D492-4202-9C7E-664AA6B8E9CA}" srcId="{47326FDC-DA12-4B74-AE41-7E468ED591DD}" destId="{AD00FDF6-4D73-44F8-85ED-11C437643BB1}" srcOrd="2" destOrd="0" parTransId="{D836DCE8-D706-4BDC-80EA-AB943FC31F3E}" sibTransId="{18DFA67B-6E22-48D5-8F7F-2443D968878B}"/>
    <dgm:cxn modelId="{34BFFEE0-5A16-4003-AF91-8F292A452B41}" type="presOf" srcId="{EF5F8F6D-AAC9-4F6D-8B7C-5245534979E5}" destId="{2A9465FE-6BCF-44E0-B21E-D48B044F5C56}" srcOrd="0" destOrd="0" presId="urn:microsoft.com/office/officeart/2018/5/layout/IconCircleLabelList"/>
    <dgm:cxn modelId="{A9F09AE7-4CF3-435D-A0A4-B8E72E973740}" type="presOf" srcId="{47326FDC-DA12-4B74-AE41-7E468ED591DD}" destId="{471F24C6-2DC8-4973-B8BD-4B51D13D17F5}" srcOrd="0" destOrd="0" presId="urn:microsoft.com/office/officeart/2018/5/layout/IconCircleLabelList"/>
    <dgm:cxn modelId="{E25D5DD4-9D68-46CD-841D-C03F4F9197AE}" type="presParOf" srcId="{471F24C6-2DC8-4973-B8BD-4B51D13D17F5}" destId="{BA3B29E2-3A35-4597-9EB9-AD29C1D24DD6}" srcOrd="0" destOrd="0" presId="urn:microsoft.com/office/officeart/2018/5/layout/IconCircleLabelList"/>
    <dgm:cxn modelId="{2A69E35B-7898-4589-A520-6C291CF20723}" type="presParOf" srcId="{BA3B29E2-3A35-4597-9EB9-AD29C1D24DD6}" destId="{87EF5911-68C6-4399-8E78-8318FD2E575A}" srcOrd="0" destOrd="0" presId="urn:microsoft.com/office/officeart/2018/5/layout/IconCircleLabelList"/>
    <dgm:cxn modelId="{BAEE34C7-62CD-4EC1-819F-56479E22F77F}" type="presParOf" srcId="{BA3B29E2-3A35-4597-9EB9-AD29C1D24DD6}" destId="{5C3D4521-876C-4876-BFCA-961935C56BD1}" srcOrd="1" destOrd="0" presId="urn:microsoft.com/office/officeart/2018/5/layout/IconCircleLabelList"/>
    <dgm:cxn modelId="{A2B47717-7359-44D8-8B62-C4CFCE21DD60}" type="presParOf" srcId="{BA3B29E2-3A35-4597-9EB9-AD29C1D24DD6}" destId="{8B206004-ED98-41D6-BCA7-66701E0524FB}" srcOrd="2" destOrd="0" presId="urn:microsoft.com/office/officeart/2018/5/layout/IconCircleLabelList"/>
    <dgm:cxn modelId="{30024206-FE91-43FF-96E2-AE11252FD664}" type="presParOf" srcId="{BA3B29E2-3A35-4597-9EB9-AD29C1D24DD6}" destId="{2A9465FE-6BCF-44E0-B21E-D48B044F5C56}" srcOrd="3" destOrd="0" presId="urn:microsoft.com/office/officeart/2018/5/layout/IconCircleLabelList"/>
    <dgm:cxn modelId="{AF104345-D6D5-4386-8DB0-C36B28B99E3A}" type="presParOf" srcId="{471F24C6-2DC8-4973-B8BD-4B51D13D17F5}" destId="{CE2635EF-F5BD-4137-8392-ED2316026CBF}" srcOrd="1" destOrd="0" presId="urn:microsoft.com/office/officeart/2018/5/layout/IconCircleLabelList"/>
    <dgm:cxn modelId="{3904FB6E-064F-406A-BC11-59ED212F8710}" type="presParOf" srcId="{471F24C6-2DC8-4973-B8BD-4B51D13D17F5}" destId="{D50F815F-5CC6-470B-8BBA-779A6A15FF2E}" srcOrd="2" destOrd="0" presId="urn:microsoft.com/office/officeart/2018/5/layout/IconCircleLabelList"/>
    <dgm:cxn modelId="{DD2B882E-6B06-4BE2-8365-98B16677B8D3}" type="presParOf" srcId="{D50F815F-5CC6-470B-8BBA-779A6A15FF2E}" destId="{CE55EAC4-7D6F-4924-981A-D6B4879443CF}" srcOrd="0" destOrd="0" presId="urn:microsoft.com/office/officeart/2018/5/layout/IconCircleLabelList"/>
    <dgm:cxn modelId="{1B989B4C-9FEA-4146-8655-99A09508021F}" type="presParOf" srcId="{D50F815F-5CC6-470B-8BBA-779A6A15FF2E}" destId="{F13B1AED-D5F7-4943-905A-3E634CA789E3}" srcOrd="1" destOrd="0" presId="urn:microsoft.com/office/officeart/2018/5/layout/IconCircleLabelList"/>
    <dgm:cxn modelId="{7770763F-9AFA-4DE2-BFFE-C025C637B7F1}" type="presParOf" srcId="{D50F815F-5CC6-470B-8BBA-779A6A15FF2E}" destId="{97AA0DC2-F530-43D4-9541-45D14DF7B5BC}" srcOrd="2" destOrd="0" presId="urn:microsoft.com/office/officeart/2018/5/layout/IconCircleLabelList"/>
    <dgm:cxn modelId="{05BDB11A-B82A-4A3A-BC81-ABD5780DC744}" type="presParOf" srcId="{D50F815F-5CC6-470B-8BBA-779A6A15FF2E}" destId="{C61FAB10-4FB3-419A-8D68-E8664D7F79DD}" srcOrd="3" destOrd="0" presId="urn:microsoft.com/office/officeart/2018/5/layout/IconCircleLabelList"/>
    <dgm:cxn modelId="{DC80AAC3-70D4-4F4C-BA7E-998CE21FE17F}" type="presParOf" srcId="{471F24C6-2DC8-4973-B8BD-4B51D13D17F5}" destId="{AD836F33-D04E-472B-BA57-168CD7C21D8A}" srcOrd="3" destOrd="0" presId="urn:microsoft.com/office/officeart/2018/5/layout/IconCircleLabelList"/>
    <dgm:cxn modelId="{7B3E1BC1-D376-42F6-9077-5A1EC37D1041}" type="presParOf" srcId="{471F24C6-2DC8-4973-B8BD-4B51D13D17F5}" destId="{B822D1F8-4A45-44F8-BBE1-CE38CB15BA70}" srcOrd="4" destOrd="0" presId="urn:microsoft.com/office/officeart/2018/5/layout/IconCircleLabelList"/>
    <dgm:cxn modelId="{5ACF6C24-4A63-4263-B8F4-A24081667F28}" type="presParOf" srcId="{B822D1F8-4A45-44F8-BBE1-CE38CB15BA70}" destId="{148ABA86-4B3F-4B78-859E-C0FC4D80433B}" srcOrd="0" destOrd="0" presId="urn:microsoft.com/office/officeart/2018/5/layout/IconCircleLabelList"/>
    <dgm:cxn modelId="{9A09F513-8C98-4410-8EA1-F370269595F9}" type="presParOf" srcId="{B822D1F8-4A45-44F8-BBE1-CE38CB15BA70}" destId="{954DB682-859C-4947-81AE-6DA872900B70}" srcOrd="1" destOrd="0" presId="urn:microsoft.com/office/officeart/2018/5/layout/IconCircleLabelList"/>
    <dgm:cxn modelId="{02AFB42D-A51D-49BA-8FA2-998224588D10}" type="presParOf" srcId="{B822D1F8-4A45-44F8-BBE1-CE38CB15BA70}" destId="{D58EC2C2-AA94-47D3-B02E-5B5ADEB5A4DC}" srcOrd="2" destOrd="0" presId="urn:microsoft.com/office/officeart/2018/5/layout/IconCircleLabelList"/>
    <dgm:cxn modelId="{77868F45-415D-446A-ADE9-7470F54F2E48}" type="presParOf" srcId="{B822D1F8-4A45-44F8-BBE1-CE38CB15BA70}" destId="{4D7D83C7-C9B8-48A6-A95A-BA4794AF944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F5911-68C6-4399-8E78-8318FD2E575A}">
      <dsp:nvSpPr>
        <dsp:cNvPr id="0" name=""/>
        <dsp:cNvSpPr/>
      </dsp:nvSpPr>
      <dsp:spPr>
        <a:xfrm>
          <a:off x="657900" y="597981"/>
          <a:ext cx="1990125" cy="19901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3D4521-876C-4876-BFCA-961935C56BD1}">
      <dsp:nvSpPr>
        <dsp:cNvPr id="0" name=""/>
        <dsp:cNvSpPr/>
      </dsp:nvSpPr>
      <dsp:spPr>
        <a:xfrm>
          <a:off x="1082025" y="1022106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465FE-6BCF-44E0-B21E-D48B044F5C56}">
      <dsp:nvSpPr>
        <dsp:cNvPr id="0" name=""/>
        <dsp:cNvSpPr/>
      </dsp:nvSpPr>
      <dsp:spPr>
        <a:xfrm>
          <a:off x="21712" y="3207981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Teste t</a:t>
          </a:r>
        </a:p>
      </dsp:txBody>
      <dsp:txXfrm>
        <a:off x="21712" y="3207981"/>
        <a:ext cx="3262500" cy="720000"/>
      </dsp:txXfrm>
    </dsp:sp>
    <dsp:sp modelId="{CE55EAC4-7D6F-4924-981A-D6B4879443CF}">
      <dsp:nvSpPr>
        <dsp:cNvPr id="0" name=""/>
        <dsp:cNvSpPr/>
      </dsp:nvSpPr>
      <dsp:spPr>
        <a:xfrm>
          <a:off x="4491337" y="597981"/>
          <a:ext cx="1990125" cy="19901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3B1AED-D5F7-4943-905A-3E634CA789E3}">
      <dsp:nvSpPr>
        <dsp:cNvPr id="0" name=""/>
        <dsp:cNvSpPr/>
      </dsp:nvSpPr>
      <dsp:spPr>
        <a:xfrm>
          <a:off x="4915462" y="1022106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FAB10-4FB3-419A-8D68-E8664D7F79DD}">
      <dsp:nvSpPr>
        <dsp:cNvPr id="0" name=""/>
        <dsp:cNvSpPr/>
      </dsp:nvSpPr>
      <dsp:spPr>
        <a:xfrm>
          <a:off x="3855150" y="3207981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ANOVA</a:t>
          </a:r>
        </a:p>
      </dsp:txBody>
      <dsp:txXfrm>
        <a:off x="3855150" y="3207981"/>
        <a:ext cx="3262500" cy="720000"/>
      </dsp:txXfrm>
    </dsp:sp>
    <dsp:sp modelId="{148ABA86-4B3F-4B78-859E-C0FC4D80433B}">
      <dsp:nvSpPr>
        <dsp:cNvPr id="0" name=""/>
        <dsp:cNvSpPr/>
      </dsp:nvSpPr>
      <dsp:spPr>
        <a:xfrm>
          <a:off x="8324775" y="597981"/>
          <a:ext cx="1990125" cy="19901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4DB682-859C-4947-81AE-6DA872900B70}">
      <dsp:nvSpPr>
        <dsp:cNvPr id="0" name=""/>
        <dsp:cNvSpPr/>
      </dsp:nvSpPr>
      <dsp:spPr>
        <a:xfrm>
          <a:off x="8748900" y="1022106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D83C7-C9B8-48A6-A95A-BA4794AF944D}">
      <dsp:nvSpPr>
        <dsp:cNvPr id="0" name=""/>
        <dsp:cNvSpPr/>
      </dsp:nvSpPr>
      <dsp:spPr>
        <a:xfrm>
          <a:off x="7688587" y="3207981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4000" kern="1200"/>
            <a:t>Correlação</a:t>
          </a:r>
        </a:p>
      </dsp:txBody>
      <dsp:txXfrm>
        <a:off x="7688587" y="3207981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pt-BR" sz="4800">
                <a:solidFill>
                  <a:srgbClr val="FFFFFF"/>
                </a:solidFill>
              </a:rPr>
              <a:t>Aula 14 - SciPy: Testes Estatísticos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t>t-test, ANOVA e correlação</a:t>
            </a:r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EDA5CC-DFF0-710E-C878-5050972E631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Aplicação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Comparar rendimentos de óleo em diferentes métodos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Exercício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Rodar ANOVA para comparar métodos de secagem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33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Aula 14 - SciPy: Testes Estatísticos</vt:lpstr>
      <vt:lpstr>Objetivos</vt:lpstr>
      <vt:lpstr>Aplicação</vt:lpstr>
      <vt:lpstr>Exercício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Evandro de Castro Melo</cp:lastModifiedBy>
  <cp:revision>1</cp:revision>
  <dcterms:created xsi:type="dcterms:W3CDTF">2013-01-27T09:14:16Z</dcterms:created>
  <dcterms:modified xsi:type="dcterms:W3CDTF">2025-09-05T18:11:58Z</dcterms:modified>
  <cp:category/>
</cp:coreProperties>
</file>