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 15 - Projeto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Integração Pandas + NumPy + Matplotlib + SciPy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Integrar bibliotecas</a:t>
            </a:r>
          </a:p>
          <a:p>
            <a:r>
              <a:t>- Aplicar em estudo de caso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Secagem de folhas medicinais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Análise completa: importar, limpar, analisar, visualizar e ajustar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