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D62F"/>
    <a:srgbClr val="BFD72F"/>
    <a:srgbClr val="5C666C"/>
    <a:srgbClr val="F0F1F2"/>
    <a:srgbClr val="F0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413"/>
    <p:restoredTop sz="94586"/>
  </p:normalViewPr>
  <p:slideViewPr>
    <p:cSldViewPr snapToGrid="0" snapToObjects="1">
      <p:cViewPr varScale="1">
        <p:scale>
          <a:sx n="108" d="100"/>
          <a:sy n="108" d="100"/>
        </p:scale>
        <p:origin x="4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20997904"/>
        <c:axId val="-2138981024"/>
      </c:lineChart>
      <c:catAx>
        <c:axId val="-2120997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8981024"/>
        <c:crosses val="autoZero"/>
        <c:auto val="1"/>
        <c:lblAlgn val="ctr"/>
        <c:lblOffset val="100"/>
        <c:noMultiLvlLbl val="0"/>
      </c:catAx>
      <c:valAx>
        <c:axId val="-2138981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0997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en-US" smtClean="0"/>
            <a:t>Group A</a:t>
          </a:r>
          <a:endParaRPr lang="en-US" dirty="0"/>
        </a:p>
      </dgm:t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dirty="0" smtClean="0"/>
            <a:t>Task 1</a:t>
          </a:r>
          <a:endParaRPr lang="en-US" dirty="0"/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3EAD35F-38F2-4CB7-9A6D-B04FFD8A51FD}">
      <dgm:prSet phldrT="[Text]"/>
      <dgm:spPr/>
      <dgm:t>
        <a:bodyPr/>
        <a:lstStyle/>
        <a:p>
          <a:r>
            <a:rPr lang="en-US" dirty="0" smtClean="0"/>
            <a:t>Task 2</a:t>
          </a:r>
          <a:endParaRPr lang="en-US" dirty="0"/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lang="en-US"/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 smtClean="0"/>
            <a:t>Group B</a:t>
          </a:r>
          <a:endParaRPr lang="en-US" dirty="0"/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/>
      <dgm:spPr/>
      <dgm:t>
        <a:bodyPr/>
        <a:lstStyle/>
        <a:p>
          <a:r>
            <a:rPr lang="en-US" dirty="0" smtClean="0"/>
            <a:t>Task 1</a:t>
          </a:r>
          <a:endParaRPr lang="en-US" dirty="0"/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/>
        </a:p>
      </dgm:t>
    </dgm:pt>
    <dgm:pt modelId="{709ED9DC-E391-4C6C-B788-93F1C2EFB6FD}">
      <dgm:prSet phldrT="[Text]"/>
      <dgm:spPr/>
      <dgm:t>
        <a:bodyPr/>
        <a:lstStyle/>
        <a:p>
          <a:r>
            <a:rPr lang="en-US" dirty="0" smtClean="0"/>
            <a:t>Task 2</a:t>
          </a:r>
          <a:endParaRPr lang="en-US" dirty="0"/>
        </a:p>
      </dgm:t>
    </dgm:pt>
    <dgm:pt modelId="{B5FA6CF0-E0A0-46A0-93C9-B722B31A8A9C}" type="parTrans" cxnId="{78E3C3B3-FD19-41A6-A9CC-BB3375A6FF81}">
      <dgm:prSet/>
      <dgm:spPr/>
      <dgm:t>
        <a:bodyPr/>
        <a:lstStyle/>
        <a:p>
          <a:endParaRPr lang="en-US"/>
        </a:p>
      </dgm:t>
    </dgm:pt>
    <dgm:pt modelId="{F3C03C29-D7FF-4D61-8D75-8B75B2F589EC}" type="sibTrans" cxnId="{78E3C3B3-FD19-41A6-A9CC-BB3375A6FF81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 smtClean="0"/>
            <a:t>Group C</a:t>
          </a:r>
          <a:endParaRPr lang="en-US" dirty="0"/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FE0A3CAE-D039-42F2-AF12-1E6F6793A633}">
      <dgm:prSet phldrT="[Text]"/>
      <dgm:spPr/>
      <dgm:t>
        <a:bodyPr/>
        <a:lstStyle/>
        <a:p>
          <a:r>
            <a:rPr lang="en-US" dirty="0" smtClean="0"/>
            <a:t>Task 1</a:t>
          </a:r>
          <a:endParaRPr lang="en-US" dirty="0"/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lang="en-US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1A92C7-89F7-F748-AFF1-25C17EE8FB17}" type="presOf" srcId="{FE0A3CAE-D039-42F2-AF12-1E6F6793A633}" destId="{08B7B17B-8600-44B0-B235-389E5D71D804}" srcOrd="0" destOrd="0" presId="urn:microsoft.com/office/officeart/2005/8/layout/vList2"/>
    <dgm:cxn modelId="{6D6C876E-6A02-8745-885E-EBBA0182DFF1}" type="presOf" srcId="{709ED9DC-E391-4C6C-B788-93F1C2EFB6FD}" destId="{782956A5-ADC8-4959-B856-589B9D9B9635}" srcOrd="0" destOrd="1" presId="urn:microsoft.com/office/officeart/2005/8/layout/vList2"/>
    <dgm:cxn modelId="{DC9597B2-2959-8041-AE64-37901218E2FB}" type="presOf" srcId="{C111C18A-FD96-4E63-821A-54D70D8DC65F}" destId="{CD5F6E02-AD43-4E7A-935B-DDF5D6C74800}" srcOrd="0" destOrd="0" presId="urn:microsoft.com/office/officeart/2005/8/layout/vList2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02D4600B-12EA-7241-B143-B63377D58F2A}" type="presOf" srcId="{D6510970-8F9C-4B45-A0F3-6ACB9AA76D40}" destId="{782956A5-ADC8-4959-B856-589B9D9B9635}" srcOrd="0" destOrd="0" presId="urn:microsoft.com/office/officeart/2005/8/layout/vList2"/>
    <dgm:cxn modelId="{1AB35FA2-D5A2-4E40-A17E-123B03F523FC}" type="presOf" srcId="{90119837-5B71-4D44-BB01-DB0B084933C8}" destId="{ED5DCCC5-BCA8-4491-AA37-BAF153ECA184}" srcOrd="0" destOrd="0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33DE5E6F-39C8-4044-9B90-457CA4AAC906}" type="presOf" srcId="{CC6B7442-0B72-4EF2-9F13-1325B51AFF9F}" destId="{D64CB5D5-837D-47FC-9E42-A26D800BC695}" srcOrd="0" destOrd="0" presId="urn:microsoft.com/office/officeart/2005/8/layout/vList2"/>
    <dgm:cxn modelId="{B653DF51-1E03-9641-9F40-D21CFEA1B249}" type="presOf" srcId="{33EAD35F-38F2-4CB7-9A6D-B04FFD8A51FD}" destId="{CD5F6E02-AD43-4E7A-935B-DDF5D6C74800}" srcOrd="0" destOrd="1" presId="urn:microsoft.com/office/officeart/2005/8/layout/vList2"/>
    <dgm:cxn modelId="{80532DFA-4692-B647-BD15-9B6949B3E68B}" type="presOf" srcId="{3C67E77D-62FA-499D-B5E6-E79A091C5267}" destId="{81203336-F3DE-4B3A-BCF4-0F68C23AC2BB}" srcOrd="0" destOrd="0" presId="urn:microsoft.com/office/officeart/2005/8/layout/vList2"/>
    <dgm:cxn modelId="{CF0319AF-924C-4C4B-AF6F-6C5329573F5B}" type="presOf" srcId="{477D14C5-CED9-4CFC-B338-DFB0C8090B9F}" destId="{A9DD881E-A532-414B-870C-8ADE2076F78C}" srcOrd="0" destOrd="0" presId="urn:microsoft.com/office/officeart/2005/8/layout/vList2"/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B130454E-6565-764B-AB98-615522D37742}" type="presParOf" srcId="{ED5DCCC5-BCA8-4491-AA37-BAF153ECA184}" destId="{A9DD881E-A532-414B-870C-8ADE2076F78C}" srcOrd="0" destOrd="0" presId="urn:microsoft.com/office/officeart/2005/8/layout/vList2"/>
    <dgm:cxn modelId="{F054078A-815C-324E-8B90-21F1C38BE49B}" type="presParOf" srcId="{ED5DCCC5-BCA8-4491-AA37-BAF153ECA184}" destId="{CD5F6E02-AD43-4E7A-935B-DDF5D6C74800}" srcOrd="1" destOrd="0" presId="urn:microsoft.com/office/officeart/2005/8/layout/vList2"/>
    <dgm:cxn modelId="{424CA8AF-9831-F044-8E26-770BEA45B117}" type="presParOf" srcId="{ED5DCCC5-BCA8-4491-AA37-BAF153ECA184}" destId="{81203336-F3DE-4B3A-BCF4-0F68C23AC2BB}" srcOrd="2" destOrd="0" presId="urn:microsoft.com/office/officeart/2005/8/layout/vList2"/>
    <dgm:cxn modelId="{C7CC989C-5970-2A49-8955-BB437E0D31F1}" type="presParOf" srcId="{ED5DCCC5-BCA8-4491-AA37-BAF153ECA184}" destId="{782956A5-ADC8-4959-B856-589B9D9B9635}" srcOrd="3" destOrd="0" presId="urn:microsoft.com/office/officeart/2005/8/layout/vList2"/>
    <dgm:cxn modelId="{A2ECEB7F-64D5-9247-A7BE-E327C72EF7FF}" type="presParOf" srcId="{ED5DCCC5-BCA8-4491-AA37-BAF153ECA184}" destId="{D64CB5D5-837D-47FC-9E42-A26D800BC695}" srcOrd="4" destOrd="0" presId="urn:microsoft.com/office/officeart/2005/8/layout/vList2"/>
    <dgm:cxn modelId="{5E59975F-F7F3-D648-8C73-4BA2ED7FA07D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39984"/>
          <a:ext cx="3733582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Group A</a:t>
          </a:r>
          <a:endParaRPr lang="en-US" sz="2300" kern="1200" dirty="0"/>
        </a:p>
      </dsp:txBody>
      <dsp:txXfrm>
        <a:off x="26930" y="66914"/>
        <a:ext cx="3679722" cy="497795"/>
      </dsp:txXfrm>
    </dsp:sp>
    <dsp:sp modelId="{CD5F6E02-AD43-4E7A-935B-DDF5D6C74800}">
      <dsp:nvSpPr>
        <dsp:cNvPr id="0" name=""/>
        <dsp:cNvSpPr/>
      </dsp:nvSpPr>
      <dsp:spPr>
        <a:xfrm>
          <a:off x="0" y="591639"/>
          <a:ext cx="3733582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541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Task 1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Task 2</a:t>
          </a:r>
          <a:endParaRPr lang="en-US" sz="1800" kern="1200" dirty="0"/>
        </a:p>
      </dsp:txBody>
      <dsp:txXfrm>
        <a:off x="0" y="591639"/>
        <a:ext cx="3733582" cy="618930"/>
      </dsp:txXfrm>
    </dsp:sp>
    <dsp:sp modelId="{81203336-F3DE-4B3A-BCF4-0F68C23AC2BB}">
      <dsp:nvSpPr>
        <dsp:cNvPr id="0" name=""/>
        <dsp:cNvSpPr/>
      </dsp:nvSpPr>
      <dsp:spPr>
        <a:xfrm>
          <a:off x="0" y="1210569"/>
          <a:ext cx="3733582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Group B</a:t>
          </a:r>
          <a:endParaRPr lang="en-US" sz="2300" kern="1200" dirty="0"/>
        </a:p>
      </dsp:txBody>
      <dsp:txXfrm>
        <a:off x="26930" y="1237499"/>
        <a:ext cx="3679722" cy="497795"/>
      </dsp:txXfrm>
    </dsp:sp>
    <dsp:sp modelId="{782956A5-ADC8-4959-B856-589B9D9B9635}">
      <dsp:nvSpPr>
        <dsp:cNvPr id="0" name=""/>
        <dsp:cNvSpPr/>
      </dsp:nvSpPr>
      <dsp:spPr>
        <a:xfrm>
          <a:off x="0" y="1762224"/>
          <a:ext cx="3733582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541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Task 1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Task 2</a:t>
          </a:r>
          <a:endParaRPr lang="en-US" sz="1800" kern="1200" dirty="0"/>
        </a:p>
      </dsp:txBody>
      <dsp:txXfrm>
        <a:off x="0" y="1762224"/>
        <a:ext cx="3733582" cy="618930"/>
      </dsp:txXfrm>
    </dsp:sp>
    <dsp:sp modelId="{D64CB5D5-837D-47FC-9E42-A26D800BC695}">
      <dsp:nvSpPr>
        <dsp:cNvPr id="0" name=""/>
        <dsp:cNvSpPr/>
      </dsp:nvSpPr>
      <dsp:spPr>
        <a:xfrm>
          <a:off x="0" y="2381154"/>
          <a:ext cx="3733582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Group C</a:t>
          </a:r>
          <a:endParaRPr lang="en-US" sz="2300" kern="1200" dirty="0"/>
        </a:p>
      </dsp:txBody>
      <dsp:txXfrm>
        <a:off x="26930" y="2408084"/>
        <a:ext cx="3679722" cy="497795"/>
      </dsp:txXfrm>
    </dsp:sp>
    <dsp:sp modelId="{08B7B17B-8600-44B0-B235-389E5D71D804}">
      <dsp:nvSpPr>
        <dsp:cNvPr id="0" name=""/>
        <dsp:cNvSpPr/>
      </dsp:nvSpPr>
      <dsp:spPr>
        <a:xfrm>
          <a:off x="0" y="2932809"/>
          <a:ext cx="3733582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541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Task 1</a:t>
          </a:r>
          <a:endParaRPr lang="en-US" sz="1800" kern="1200" dirty="0"/>
        </a:p>
      </dsp:txBody>
      <dsp:txXfrm>
        <a:off x="0" y="2932809"/>
        <a:ext cx="3733582" cy="380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fficeArt object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5C666C"/>
          </a:solidFill>
          <a:ln w="12700" cap="flat">
            <a:noFill/>
            <a:miter lim="400000"/>
          </a:ln>
          <a:effectLst/>
        </p:spPr>
        <p:txBody>
          <a:bodyPr/>
          <a:lstStyle/>
          <a:p>
            <a:endParaRPr lang="en-US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-11724" y="688481"/>
            <a:ext cx="1997000" cy="2088232"/>
            <a:chOff x="3170459" y="1337327"/>
            <a:chExt cx="1836348" cy="1920240"/>
          </a:xfrm>
        </p:grpSpPr>
        <p:sp>
          <p:nvSpPr>
            <p:cNvPr id="28" name="officeArt object"/>
            <p:cNvSpPr/>
            <p:nvPr/>
          </p:nvSpPr>
          <p:spPr>
            <a:xfrm>
              <a:off x="3178007" y="1357647"/>
              <a:ext cx="1828800" cy="1899920"/>
            </a:xfrm>
            <a:prstGeom prst="rect">
              <a:avLst/>
            </a:prstGeom>
            <a:solidFill>
              <a:srgbClr val="5C666C"/>
            </a:solidFill>
            <a:ln w="12700" cap="flat">
              <a:noFill/>
              <a:miter lim="400000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officeArt object"/>
            <p:cNvSpPr/>
            <p:nvPr/>
          </p:nvSpPr>
          <p:spPr>
            <a:xfrm>
              <a:off x="3175978" y="1337327"/>
              <a:ext cx="1828165" cy="633095"/>
            </a:xfrm>
            <a:prstGeom prst="rect">
              <a:avLst/>
            </a:prstGeom>
            <a:solidFill>
              <a:srgbClr val="BFD630"/>
            </a:solidFill>
            <a:ln w="12700" cap="flat">
              <a:noFill/>
              <a:miter lim="400000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officeArt object"/>
            <p:cNvSpPr/>
            <p:nvPr/>
          </p:nvSpPr>
          <p:spPr>
            <a:xfrm>
              <a:off x="3170459" y="2592760"/>
              <a:ext cx="130175" cy="646744"/>
            </a:xfrm>
            <a:prstGeom prst="rect">
              <a:avLst/>
            </a:prstGeom>
            <a:solidFill>
              <a:srgbClr val="BFD630"/>
            </a:solidFill>
            <a:ln w="12700" cap="flat">
              <a:solidFill>
                <a:srgbClr val="BFD62F"/>
              </a:solidFill>
              <a:miter lim="400000"/>
            </a:ln>
            <a:effectLst/>
          </p:spPr>
          <p:txBody>
            <a:bodyPr anchor="ctr"/>
            <a:lstStyle/>
            <a:p>
              <a:endParaRPr lang="en-US" dirty="0"/>
            </a:p>
          </p:txBody>
        </p:sp>
        <p:sp>
          <p:nvSpPr>
            <p:cNvPr id="31" name="officeArt object"/>
            <p:cNvSpPr/>
            <p:nvPr/>
          </p:nvSpPr>
          <p:spPr>
            <a:xfrm>
              <a:off x="3175978" y="1967882"/>
              <a:ext cx="1206500" cy="63309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Shape 1073741830"/>
            <p:cNvSpPr/>
            <p:nvPr/>
          </p:nvSpPr>
          <p:spPr>
            <a:xfrm>
              <a:off x="3374585" y="2627769"/>
              <a:ext cx="1311910" cy="6004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36000" rIns="0" bIns="0" numCol="1" anchor="ctr">
              <a:noAutofit/>
            </a:bodyPr>
            <a:lstStyle/>
            <a:p>
              <a:pPr>
                <a:lnSpc>
                  <a:spcPts val="1500"/>
                </a:lnSpc>
                <a:spcAft>
                  <a:spcPts val="0"/>
                </a:spcAft>
              </a:pPr>
              <a:r>
                <a:rPr lang="en-US" sz="1600" noProof="0" dirty="0" smtClean="0">
                  <a:solidFill>
                    <a:srgbClr val="FEFFFF"/>
                  </a:solidFill>
                  <a:effectLst/>
                  <a:latin typeface="Circular Std Book" charset="0"/>
                  <a:ea typeface="Circular Std Book" charset="0"/>
                  <a:cs typeface="Circular Std Book" charset="0"/>
                </a:rPr>
                <a:t>Information</a:t>
              </a:r>
              <a:br>
                <a:rPr lang="en-US" sz="1600" noProof="0" dirty="0" smtClean="0">
                  <a:solidFill>
                    <a:srgbClr val="FEFFFF"/>
                  </a:solidFill>
                  <a:effectLst/>
                  <a:latin typeface="Circular Std Book" charset="0"/>
                  <a:ea typeface="Circular Std Book" charset="0"/>
                  <a:cs typeface="Circular Std Book" charset="0"/>
                </a:rPr>
              </a:br>
              <a:r>
                <a:rPr lang="en-US" sz="1600" spc="-15" noProof="0" dirty="0" smtClean="0">
                  <a:solidFill>
                    <a:srgbClr val="FEFFFF"/>
                  </a:solidFill>
                  <a:effectLst/>
                  <a:latin typeface="Circular Std Book" charset="0"/>
                  <a:ea typeface="Circular Std Book" charset="0"/>
                  <a:cs typeface="Circular Std Book" charset="0"/>
                </a:rPr>
                <a:t>Management</a:t>
              </a:r>
              <a:r>
                <a:rPr lang="en-US" sz="1600" noProof="0" dirty="0" smtClean="0">
                  <a:solidFill>
                    <a:srgbClr val="FEFFFF"/>
                  </a:solidFill>
                  <a:effectLst/>
                  <a:latin typeface="Circular Std Book" charset="0"/>
                  <a:ea typeface="Circular Std Book" charset="0"/>
                  <a:cs typeface="Circular Std Book" charset="0"/>
                </a:rPr>
                <a:t/>
              </a:r>
              <a:br>
                <a:rPr lang="en-US" sz="1600" noProof="0" dirty="0" smtClean="0">
                  <a:solidFill>
                    <a:srgbClr val="FEFFFF"/>
                  </a:solidFill>
                  <a:effectLst/>
                  <a:latin typeface="Circular Std Book" charset="0"/>
                  <a:ea typeface="Circular Std Book" charset="0"/>
                  <a:cs typeface="Circular Std Book" charset="0"/>
                </a:rPr>
              </a:br>
              <a:r>
                <a:rPr lang="en-US" sz="1500" noProof="0" dirty="0" smtClean="0">
                  <a:solidFill>
                    <a:srgbClr val="FEFFFF"/>
                  </a:solidFill>
                  <a:effectLst/>
                  <a:latin typeface="Circular Std Book" charset="0"/>
                  <a:ea typeface="Circular Std Book" charset="0"/>
                  <a:cs typeface="Circular Std Book" charset="0"/>
                </a:rPr>
                <a:t>School</a:t>
              </a:r>
              <a:endParaRPr lang="en-US" sz="1100" noProof="0" dirty="0">
                <a:solidFill>
                  <a:srgbClr val="000000"/>
                </a:solidFill>
                <a:effectLst/>
                <a:latin typeface="Circular Std Book" charset="0"/>
                <a:ea typeface="Circular Std Book" charset="0"/>
                <a:cs typeface="Circular Std Book" charset="0"/>
              </a:endParaRPr>
            </a:p>
          </p:txBody>
        </p:sp>
        <p:sp>
          <p:nvSpPr>
            <p:cNvPr id="33" name="Shape 1073741829"/>
            <p:cNvSpPr/>
            <p:nvPr/>
          </p:nvSpPr>
          <p:spPr>
            <a:xfrm>
              <a:off x="3222333" y="1998997"/>
              <a:ext cx="1029970" cy="5708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ts val="4900"/>
                </a:lnSpc>
                <a:spcAft>
                  <a:spcPts val="0"/>
                </a:spcAft>
              </a:pPr>
              <a:r>
                <a:rPr lang="pt-PT" sz="4100" spc="-285" dirty="0">
                  <a:solidFill>
                    <a:srgbClr val="5C656C"/>
                  </a:solidFill>
                  <a:effectLst/>
                  <a:latin typeface="Arial Black" charset="0"/>
                  <a:ea typeface="Arial Unicode MS" charset="0"/>
                  <a:cs typeface="Arial Unicode MS" charset="0"/>
                </a:rPr>
                <a:t>IMS</a:t>
              </a:r>
              <a:endParaRPr lang="en-US" sz="1100" dirty="0">
                <a:solidFill>
                  <a:srgbClr val="000000"/>
                </a:solidFill>
                <a:effectLst/>
                <a:latin typeface="Helvetica" charset="0"/>
                <a:ea typeface="Arial Unicode MS" charset="0"/>
                <a:cs typeface="Arial Unicode MS" charset="0"/>
              </a:endParaRPr>
            </a:p>
          </p:txBody>
        </p:sp>
        <p:sp>
          <p:nvSpPr>
            <p:cNvPr id="34" name="Shape 1073741829"/>
            <p:cNvSpPr/>
            <p:nvPr/>
          </p:nvSpPr>
          <p:spPr>
            <a:xfrm>
              <a:off x="3221063" y="1371617"/>
              <a:ext cx="1735455" cy="5645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ts val="4900"/>
                </a:lnSpc>
                <a:spcAft>
                  <a:spcPts val="0"/>
                </a:spcAft>
              </a:pPr>
              <a:r>
                <a:rPr lang="pt-PT" sz="4400" spc="-305" dirty="0">
                  <a:solidFill>
                    <a:srgbClr val="FEFFFF"/>
                  </a:solidFill>
                  <a:effectLst/>
                  <a:latin typeface="Arial Black" charset="0"/>
                  <a:ea typeface="Arial Unicode MS" charset="0"/>
                </a:rPr>
                <a:t>NOVA</a:t>
              </a:r>
              <a:endParaRPr lang="en-US" sz="1200" dirty="0">
                <a:effectLst/>
                <a:latin typeface="Times New Roman" charset="0"/>
                <a:ea typeface="Arial Unicode MS" charset="0"/>
              </a:endParaRPr>
            </a:p>
          </p:txBody>
        </p:sp>
      </p:grpSp>
      <p:sp>
        <p:nvSpPr>
          <p:cNvPr id="36" name="officeArt object"/>
          <p:cNvSpPr/>
          <p:nvPr userDrawn="1"/>
        </p:nvSpPr>
        <p:spPr>
          <a:xfrm>
            <a:off x="0" y="0"/>
            <a:ext cx="395536" cy="688481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" name="officeArt object"/>
          <p:cNvSpPr/>
          <p:nvPr userDrawn="1"/>
        </p:nvSpPr>
        <p:spPr>
          <a:xfrm>
            <a:off x="0" y="2768042"/>
            <a:ext cx="827584" cy="688481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" name="officeArt object"/>
          <p:cNvSpPr/>
          <p:nvPr userDrawn="1"/>
        </p:nvSpPr>
        <p:spPr>
          <a:xfrm>
            <a:off x="0" y="4175318"/>
            <a:ext cx="395536" cy="688481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" name="officeArt object"/>
          <p:cNvSpPr/>
          <p:nvPr userDrawn="1"/>
        </p:nvSpPr>
        <p:spPr>
          <a:xfrm>
            <a:off x="-1" y="3462462"/>
            <a:ext cx="1515650" cy="703324"/>
          </a:xfrm>
          <a:prstGeom prst="rect">
            <a:avLst/>
          </a:prstGeom>
          <a:solidFill>
            <a:srgbClr val="BFD630"/>
          </a:solidFill>
          <a:ln w="12700" cap="flat">
            <a:solidFill>
              <a:srgbClr val="BFD62F"/>
            </a:solidFill>
            <a:miter lim="400000"/>
          </a:ln>
          <a:effectLst/>
        </p:spPr>
        <p:txBody>
          <a:bodyPr anchor="ctr"/>
          <a:lstStyle/>
          <a:p>
            <a:endParaRPr lang="en-US" dirty="0"/>
          </a:p>
        </p:txBody>
      </p:sp>
      <p:sp>
        <p:nvSpPr>
          <p:cNvPr id="46" name="officeArt object"/>
          <p:cNvSpPr/>
          <p:nvPr userDrawn="1"/>
        </p:nvSpPr>
        <p:spPr>
          <a:xfrm>
            <a:off x="-1" y="5558554"/>
            <a:ext cx="1515650" cy="688481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officeArt object"/>
          <p:cNvSpPr/>
          <p:nvPr userDrawn="1"/>
        </p:nvSpPr>
        <p:spPr>
          <a:xfrm>
            <a:off x="-1" y="4845698"/>
            <a:ext cx="1021081" cy="703324"/>
          </a:xfrm>
          <a:prstGeom prst="rect">
            <a:avLst/>
          </a:prstGeom>
          <a:solidFill>
            <a:srgbClr val="BFD630"/>
          </a:solidFill>
          <a:ln w="12700" cap="flat">
            <a:solidFill>
              <a:srgbClr val="BFD62F"/>
            </a:solidFill>
            <a:miter lim="400000"/>
          </a:ln>
          <a:effectLst/>
        </p:spPr>
        <p:txBody>
          <a:bodyPr anchor="ctr"/>
          <a:lstStyle/>
          <a:p>
            <a:endParaRPr lang="en-US" dirty="0"/>
          </a:p>
        </p:txBody>
      </p:sp>
      <p:sp>
        <p:nvSpPr>
          <p:cNvPr id="49" name="officeArt object"/>
          <p:cNvSpPr/>
          <p:nvPr userDrawn="1"/>
        </p:nvSpPr>
        <p:spPr>
          <a:xfrm>
            <a:off x="-1" y="6247035"/>
            <a:ext cx="395537" cy="610965"/>
          </a:xfrm>
          <a:prstGeom prst="rect">
            <a:avLst/>
          </a:prstGeom>
          <a:solidFill>
            <a:srgbClr val="BFD630"/>
          </a:solidFill>
          <a:ln w="12700" cap="flat">
            <a:solidFill>
              <a:srgbClr val="BFD62F"/>
            </a:solidFill>
            <a:miter lim="400000"/>
          </a:ln>
          <a:effectLst/>
        </p:spPr>
        <p:txBody>
          <a:bodyPr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6258" y="1122363"/>
            <a:ext cx="763239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3453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121" y="6378151"/>
            <a:ext cx="5841441" cy="43971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395536" y="6410464"/>
            <a:ext cx="2816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noProof="0" dirty="0" smtClean="0">
                <a:solidFill>
                  <a:schemeClr val="bg1"/>
                </a:solidFill>
                <a:latin typeface="Circular Std Book" charset="0"/>
                <a:ea typeface="Circular Std Book" charset="0"/>
                <a:cs typeface="Circular Std Book" charset="0"/>
              </a:rPr>
              <a:t>Instituto Superior de Estatística e Gestão da Informação</a:t>
            </a:r>
            <a:br>
              <a:rPr lang="pt-PT" sz="800" noProof="0" dirty="0" smtClean="0">
                <a:solidFill>
                  <a:schemeClr val="bg1"/>
                </a:solidFill>
                <a:latin typeface="Circular Std Book" charset="0"/>
                <a:ea typeface="Circular Std Book" charset="0"/>
                <a:cs typeface="Circular Std Book" charset="0"/>
              </a:rPr>
            </a:br>
            <a:r>
              <a:rPr lang="pt-PT" sz="800" noProof="0" dirty="0" smtClean="0">
                <a:solidFill>
                  <a:schemeClr val="bg1"/>
                </a:solidFill>
                <a:latin typeface="Circular Std Book" charset="0"/>
                <a:ea typeface="Circular Std Book" charset="0"/>
                <a:cs typeface="Circular Std Book" charset="0"/>
              </a:rPr>
              <a:t>Universidade Nova de Lisboa</a:t>
            </a:r>
            <a:endParaRPr lang="pt-PT" sz="800" noProof="0" dirty="0">
              <a:solidFill>
                <a:schemeClr val="bg1"/>
              </a:solidFill>
              <a:latin typeface="Circular Std Book" charset="0"/>
              <a:ea typeface="Circular Std Book" charset="0"/>
              <a:cs typeface="Circular Std Book" charset="0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3212121" y="6278892"/>
            <a:ext cx="19868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noProof="0" dirty="0" smtClean="0">
                <a:solidFill>
                  <a:srgbClr val="BFD62F"/>
                </a:solidFill>
                <a:latin typeface="Circular Std Book" charset="0"/>
                <a:ea typeface="Circular Std Book" charset="0"/>
                <a:cs typeface="Circular Std Book" charset="0"/>
              </a:rPr>
              <a:t>Acreditações e Certificações</a:t>
            </a:r>
            <a:endParaRPr lang="pt-PT" sz="900" noProof="0" dirty="0">
              <a:solidFill>
                <a:srgbClr val="BFD62F"/>
              </a:solidFill>
              <a:latin typeface="Circular Std Book" charset="0"/>
              <a:ea typeface="Circular Std Book" charset="0"/>
              <a:cs typeface="Circular Std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0" y="1"/>
            <a:ext cx="9144000" cy="914550"/>
            <a:chOff x="0" y="1"/>
            <a:chExt cx="9144000" cy="91455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1"/>
              <a:ext cx="9144000" cy="8909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205740" y="878551"/>
              <a:ext cx="8938259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D4F7-42AD-B142-BFD4-84745293C924}" type="datetimeFigureOut">
              <a:rPr lang="en-US" smtClean="0"/>
              <a:t>5/19/16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8486-0A23-E14D-AE9F-AA3A1BF8462E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856179" cy="89210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457200"/>
            <a:ext cx="4629150" cy="57785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628650" y="457200"/>
            <a:ext cx="2950369" cy="1600200"/>
          </a:xfrm>
          <a:prstGeom prst="rect">
            <a:avLst/>
          </a:prstGeom>
          <a:solidFill>
            <a:srgbClr val="F0F1F1"/>
          </a:solidFill>
          <a:ln>
            <a:solidFill>
              <a:srgbClr val="F0F1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41783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93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0" y="1"/>
            <a:ext cx="9144000" cy="914550"/>
            <a:chOff x="0" y="1"/>
            <a:chExt cx="9144000" cy="91455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1"/>
              <a:ext cx="9144000" cy="8909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205740" y="878551"/>
              <a:ext cx="8938259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35" y="1"/>
            <a:ext cx="856179" cy="892103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D4F7-42AD-B142-BFD4-84745293C924}" type="datetimeFigureOut">
              <a:rPr lang="en-US" smtClean="0"/>
              <a:t>5/19/16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8486-0A23-E14D-AE9F-AA3A1BF8462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628650" y="457200"/>
            <a:ext cx="2950369" cy="1600200"/>
          </a:xfrm>
          <a:prstGeom prst="rect">
            <a:avLst/>
          </a:prstGeom>
          <a:solidFill>
            <a:srgbClr val="F0F1F1"/>
          </a:solidFill>
          <a:ln>
            <a:solidFill>
              <a:srgbClr val="F0F1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41783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686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49" y="1003300"/>
            <a:ext cx="8329999" cy="528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D4F7-42AD-B142-BFD4-84745293C924}" type="datetimeFigureOut">
              <a:rPr lang="en-US" smtClean="0"/>
              <a:t>5/19/16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8486-0A23-E14D-AE9F-AA3A1BF84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94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1"/>
            <a:ext cx="9144000" cy="914550"/>
            <a:chOff x="0" y="1"/>
            <a:chExt cx="9144000" cy="91455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1"/>
              <a:ext cx="9144000" cy="8909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205740" y="878551"/>
              <a:ext cx="8938259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D4F7-42AD-B142-BFD4-84745293C924}" type="datetimeFigureOut">
              <a:rPr lang="en-US" smtClean="0"/>
              <a:t>5/19/16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8486-0A23-E14D-AE9F-AA3A1BF8462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856179" cy="89210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82596" y="365124"/>
            <a:ext cx="1971675" cy="5895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4"/>
            <a:ext cx="6229350" cy="5895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221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D4F7-42AD-B142-BFD4-84745293C924}" type="datetimeFigureOut">
              <a:rPr lang="en-US" smtClean="0"/>
              <a:t>5/19/16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8486-0A23-E14D-AE9F-AA3A1BF8462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042988" y="5869"/>
            <a:ext cx="7915661" cy="885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532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fficeArt object"/>
          <p:cNvSpPr/>
          <p:nvPr userDrawn="1"/>
        </p:nvSpPr>
        <p:spPr>
          <a:xfrm>
            <a:off x="0" y="10255"/>
            <a:ext cx="9144000" cy="6858000"/>
          </a:xfrm>
          <a:prstGeom prst="rect">
            <a:avLst/>
          </a:prstGeom>
          <a:solidFill>
            <a:srgbClr val="5C666C"/>
          </a:solidFill>
          <a:ln w="12700" cap="flat">
            <a:noFill/>
            <a:miter lim="400000"/>
          </a:ln>
          <a:effectLst/>
        </p:spPr>
        <p:txBody>
          <a:bodyPr/>
          <a:lstStyle/>
          <a:p>
            <a:endParaRPr lang="en-US" dirty="0">
              <a:latin typeface="Circular Std Book" charset="0"/>
              <a:ea typeface="Circular Std Book" charset="0"/>
              <a:cs typeface="Circular Std Book" charset="0"/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96562" y="1122363"/>
            <a:ext cx="6956854" cy="2387600"/>
          </a:xfrm>
        </p:spPr>
        <p:txBody>
          <a:bodyPr anchor="b"/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24" name="officeArt object"/>
          <p:cNvSpPr/>
          <p:nvPr userDrawn="1"/>
        </p:nvSpPr>
        <p:spPr>
          <a:xfrm>
            <a:off x="7020272" y="2744660"/>
            <a:ext cx="2125747" cy="688481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officeArt object"/>
          <p:cNvSpPr/>
          <p:nvPr userDrawn="1"/>
        </p:nvSpPr>
        <p:spPr>
          <a:xfrm>
            <a:off x="8079288" y="4156360"/>
            <a:ext cx="1066731" cy="688481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officeArt object"/>
          <p:cNvSpPr/>
          <p:nvPr userDrawn="1"/>
        </p:nvSpPr>
        <p:spPr>
          <a:xfrm>
            <a:off x="8676456" y="3435531"/>
            <a:ext cx="469564" cy="703324"/>
          </a:xfrm>
          <a:prstGeom prst="rect">
            <a:avLst/>
          </a:prstGeom>
          <a:solidFill>
            <a:srgbClr val="BFD630"/>
          </a:solidFill>
          <a:ln w="12700" cap="flat">
            <a:solidFill>
              <a:srgbClr val="BFD62F"/>
            </a:solidFill>
            <a:miter lim="400000"/>
          </a:ln>
          <a:effectLst/>
        </p:spPr>
        <p:txBody>
          <a:bodyPr anchor="ctr"/>
          <a:lstStyle/>
          <a:p>
            <a:endParaRPr lang="en-US" dirty="0"/>
          </a:p>
        </p:txBody>
      </p:sp>
      <p:sp>
        <p:nvSpPr>
          <p:cNvPr id="37" name="officeArt object"/>
          <p:cNvSpPr/>
          <p:nvPr userDrawn="1"/>
        </p:nvSpPr>
        <p:spPr>
          <a:xfrm>
            <a:off x="5912285" y="5558385"/>
            <a:ext cx="3233735" cy="688481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" name="officeArt object"/>
          <p:cNvSpPr/>
          <p:nvPr userDrawn="1"/>
        </p:nvSpPr>
        <p:spPr>
          <a:xfrm>
            <a:off x="6976997" y="4839435"/>
            <a:ext cx="2169023" cy="703324"/>
          </a:xfrm>
          <a:prstGeom prst="rect">
            <a:avLst/>
          </a:prstGeom>
          <a:solidFill>
            <a:srgbClr val="BFD630"/>
          </a:solidFill>
          <a:ln w="12700" cap="flat">
            <a:solidFill>
              <a:srgbClr val="BFD62F"/>
            </a:solidFill>
            <a:miter lim="400000"/>
          </a:ln>
          <a:effectLst/>
        </p:spPr>
        <p:txBody>
          <a:bodyPr anchor="ctr"/>
          <a:lstStyle/>
          <a:p>
            <a:endParaRPr lang="en-US" dirty="0"/>
          </a:p>
        </p:txBody>
      </p:sp>
      <p:sp>
        <p:nvSpPr>
          <p:cNvPr id="40" name="officeArt object"/>
          <p:cNvSpPr/>
          <p:nvPr userDrawn="1"/>
        </p:nvSpPr>
        <p:spPr>
          <a:xfrm>
            <a:off x="8693063" y="6253129"/>
            <a:ext cx="452957" cy="610965"/>
          </a:xfrm>
          <a:prstGeom prst="rect">
            <a:avLst/>
          </a:prstGeom>
          <a:solidFill>
            <a:srgbClr val="BFD630"/>
          </a:solidFill>
          <a:ln w="12700" cap="flat">
            <a:solidFill>
              <a:srgbClr val="BFD62F"/>
            </a:solidFill>
            <a:miter lim="400000"/>
          </a:ln>
          <a:effectLst/>
        </p:spPr>
        <p:txBody>
          <a:bodyPr anchor="ctr"/>
          <a:lstStyle/>
          <a:p>
            <a:endParaRPr lang="en-US" dirty="0"/>
          </a:p>
        </p:txBody>
      </p:sp>
      <p:sp>
        <p:nvSpPr>
          <p:cNvPr id="42" name="officeArt object"/>
          <p:cNvSpPr/>
          <p:nvPr userDrawn="1"/>
        </p:nvSpPr>
        <p:spPr>
          <a:xfrm>
            <a:off x="8693063" y="1354129"/>
            <a:ext cx="452956" cy="688481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officeArt object"/>
          <p:cNvSpPr/>
          <p:nvPr userDrawn="1"/>
        </p:nvSpPr>
        <p:spPr>
          <a:xfrm>
            <a:off x="8066762" y="2033309"/>
            <a:ext cx="1079258" cy="703324"/>
          </a:xfrm>
          <a:prstGeom prst="rect">
            <a:avLst/>
          </a:prstGeom>
          <a:solidFill>
            <a:srgbClr val="BFD630"/>
          </a:solidFill>
          <a:ln w="12700" cap="flat">
            <a:solidFill>
              <a:srgbClr val="BFD62F"/>
            </a:solidFill>
            <a:miter lim="400000"/>
          </a:ln>
          <a:effectLst/>
        </p:spPr>
        <p:txBody>
          <a:bodyPr anchor="ctr"/>
          <a:lstStyle/>
          <a:p>
            <a:endParaRPr lang="en-US" dirty="0"/>
          </a:p>
        </p:txBody>
      </p:sp>
      <p:sp>
        <p:nvSpPr>
          <p:cNvPr id="45" name="officeArt object"/>
          <p:cNvSpPr/>
          <p:nvPr userDrawn="1"/>
        </p:nvSpPr>
        <p:spPr>
          <a:xfrm>
            <a:off x="8066762" y="0"/>
            <a:ext cx="1079257" cy="650241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" name="officeArt object"/>
          <p:cNvSpPr/>
          <p:nvPr userDrawn="1"/>
        </p:nvSpPr>
        <p:spPr>
          <a:xfrm>
            <a:off x="6976997" y="640940"/>
            <a:ext cx="2169023" cy="703324"/>
          </a:xfrm>
          <a:prstGeom prst="rect">
            <a:avLst/>
          </a:prstGeom>
          <a:solidFill>
            <a:srgbClr val="BFD630"/>
          </a:solidFill>
          <a:ln w="12700" cap="flat">
            <a:solidFill>
              <a:srgbClr val="BFD62F"/>
            </a:solidFill>
            <a:miter lim="400000"/>
          </a:ln>
          <a:effectLst/>
        </p:spPr>
        <p:txBody>
          <a:bodyPr anchor="ctr"/>
          <a:lstStyle/>
          <a:p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4" y="6378151"/>
            <a:ext cx="5841441" cy="43971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5865393" y="6410464"/>
            <a:ext cx="2816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800" noProof="0" dirty="0" smtClean="0">
                <a:solidFill>
                  <a:schemeClr val="bg1"/>
                </a:solidFill>
                <a:latin typeface="Circular Std Book" charset="0"/>
                <a:ea typeface="Circular Std Book" charset="0"/>
                <a:cs typeface="Circular Std Book" charset="0"/>
              </a:rPr>
              <a:t>Instituto Superior de Estatística e Gestão da Informação</a:t>
            </a:r>
            <a:br>
              <a:rPr lang="pt-PT" sz="800" noProof="0" dirty="0" smtClean="0">
                <a:solidFill>
                  <a:schemeClr val="bg1"/>
                </a:solidFill>
                <a:latin typeface="Circular Std Book" charset="0"/>
                <a:ea typeface="Circular Std Book" charset="0"/>
                <a:cs typeface="Circular Std Book" charset="0"/>
              </a:rPr>
            </a:br>
            <a:r>
              <a:rPr lang="pt-PT" sz="800" noProof="0" dirty="0" smtClean="0">
                <a:solidFill>
                  <a:schemeClr val="bg1"/>
                </a:solidFill>
                <a:latin typeface="Circular Std Book" charset="0"/>
                <a:ea typeface="Circular Std Book" charset="0"/>
                <a:cs typeface="Circular Std Book" charset="0"/>
              </a:rPr>
              <a:t>Universidade Nova de Lisboa</a:t>
            </a:r>
            <a:endParaRPr lang="pt-PT" sz="800" noProof="0" dirty="0">
              <a:solidFill>
                <a:schemeClr val="bg1"/>
              </a:solidFill>
              <a:latin typeface="Circular Std Book" charset="0"/>
              <a:ea typeface="Circular Std Book" charset="0"/>
              <a:cs typeface="Circular Std Book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68824" y="5472610"/>
            <a:ext cx="5613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PT" sz="1400" dirty="0" err="1" smtClean="0">
                <a:solidFill>
                  <a:srgbClr val="BED62F"/>
                </a:solidFill>
                <a:latin typeface="Circular Std Book" charset="0"/>
                <a:ea typeface="Circular Std Book" charset="0"/>
                <a:cs typeface="Circular Std Book" charset="0"/>
              </a:rPr>
              <a:t>Address</a:t>
            </a:r>
            <a:r>
              <a:rPr lang="pt-PT" sz="1400" dirty="0" smtClean="0">
                <a:solidFill>
                  <a:srgbClr val="BED62F"/>
                </a:solidFill>
                <a:latin typeface="Circular Std Book" charset="0"/>
                <a:ea typeface="Circular Std Book" charset="0"/>
                <a:cs typeface="Circular Std Book" charset="0"/>
              </a:rPr>
              <a:t>: </a:t>
            </a:r>
            <a:r>
              <a:rPr lang="pt-PT" sz="1400" dirty="0" smtClean="0">
                <a:solidFill>
                  <a:schemeClr val="bg1"/>
                </a:solidFill>
                <a:latin typeface="Circular Std Book" charset="0"/>
                <a:ea typeface="Circular Std Book" charset="0"/>
                <a:cs typeface="Circular Std Book" charset="0"/>
              </a:rPr>
              <a:t>Campus de Campolide, 1070-312 Lisboa, Portugal</a:t>
            </a:r>
          </a:p>
          <a:p>
            <a:pPr algn="l"/>
            <a:r>
              <a:rPr lang="pt-PT" sz="1400" dirty="0" err="1" smtClean="0">
                <a:solidFill>
                  <a:srgbClr val="BED62F"/>
                </a:solidFill>
                <a:latin typeface="Circular Std Book" charset="0"/>
                <a:ea typeface="Circular Std Book" charset="0"/>
                <a:cs typeface="Circular Std Book" charset="0"/>
              </a:rPr>
              <a:t>Phone</a:t>
            </a:r>
            <a:r>
              <a:rPr lang="pt-PT" sz="1400" dirty="0" smtClean="0">
                <a:solidFill>
                  <a:srgbClr val="BED62F"/>
                </a:solidFill>
                <a:latin typeface="Circular Std Book" charset="0"/>
                <a:ea typeface="Circular Std Book" charset="0"/>
                <a:cs typeface="Circular Std Book" charset="0"/>
              </a:rPr>
              <a:t>: </a:t>
            </a:r>
            <a:r>
              <a:rPr lang="pt-PT" sz="1400" dirty="0" smtClean="0">
                <a:solidFill>
                  <a:schemeClr val="bg1"/>
                </a:solidFill>
                <a:latin typeface="Circular Std Book" charset="0"/>
                <a:ea typeface="Circular Std Book" charset="0"/>
                <a:cs typeface="Circular Std Book" charset="0"/>
              </a:rPr>
              <a:t>+351 213 828 610                          </a:t>
            </a:r>
            <a:r>
              <a:rPr lang="pt-PT" sz="1400" dirty="0" smtClean="0">
                <a:solidFill>
                  <a:srgbClr val="BED62F"/>
                </a:solidFill>
                <a:latin typeface="Circular Std Book" charset="0"/>
                <a:ea typeface="Circular Std Book" charset="0"/>
                <a:cs typeface="Circular Std Book" charset="0"/>
              </a:rPr>
              <a:t>Fax: </a:t>
            </a:r>
            <a:r>
              <a:rPr lang="pt-PT" sz="1400" dirty="0" smtClean="0">
                <a:solidFill>
                  <a:schemeClr val="bg1"/>
                </a:solidFill>
                <a:latin typeface="Circular Std Book" charset="0"/>
                <a:ea typeface="Circular Std Book" charset="0"/>
                <a:cs typeface="Circular Std Book" charset="0"/>
              </a:rPr>
              <a:t>+351 213 828 611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6804" y="6278892"/>
            <a:ext cx="19868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noProof="0" dirty="0" smtClean="0">
                <a:solidFill>
                  <a:srgbClr val="BFD62F"/>
                </a:solidFill>
                <a:latin typeface="Circular Std Book" charset="0"/>
                <a:ea typeface="Circular Std Book" charset="0"/>
                <a:cs typeface="Circular Std Book" charset="0"/>
              </a:rPr>
              <a:t>Acreditações e Certificações</a:t>
            </a:r>
            <a:endParaRPr lang="pt-PT" sz="900" noProof="0" dirty="0">
              <a:solidFill>
                <a:srgbClr val="BFD62F"/>
              </a:solidFill>
              <a:latin typeface="Circular Std Book" charset="0"/>
              <a:ea typeface="Circular Std Book" charset="0"/>
              <a:cs typeface="Circular Std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802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1"/>
            <a:ext cx="9144000" cy="914550"/>
            <a:chOff x="0" y="1"/>
            <a:chExt cx="9144000" cy="91455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1"/>
              <a:ext cx="9144000" cy="8909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205740" y="878551"/>
              <a:ext cx="8938259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D4F7-42AD-B142-BFD4-84745293C924}" type="datetimeFigureOut">
              <a:rPr lang="en-US" smtClean="0"/>
              <a:t>5/19/16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8486-0A23-E14D-AE9F-AA3A1BF8462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856179" cy="89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9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1"/>
            <a:ext cx="9144000" cy="914550"/>
            <a:chOff x="0" y="1"/>
            <a:chExt cx="9144000" cy="91455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1"/>
              <a:ext cx="9144000" cy="8909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205740" y="878551"/>
              <a:ext cx="8938259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652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D4F7-42AD-B142-BFD4-84745293C924}" type="datetimeFigureOut">
              <a:rPr lang="en-US" smtClean="0"/>
              <a:t>5/19/16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8486-0A23-E14D-AE9F-AA3A1BF8462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856179" cy="89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49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071184"/>
            <a:ext cx="4108450" cy="51772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1075" y="1071182"/>
            <a:ext cx="4108450" cy="517721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D4F7-42AD-B142-BFD4-84745293C924}" type="datetimeFigureOut">
              <a:rPr lang="en-US" smtClean="0"/>
              <a:t>5/19/16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8486-0A23-E14D-AE9F-AA3A1BF8462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1042988" y="5869"/>
            <a:ext cx="7915661" cy="885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66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058483"/>
            <a:ext cx="410725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5800"/>
            <a:ext cx="4107258" cy="431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7023" y="1058483"/>
            <a:ext cx="41084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7023" y="1955800"/>
            <a:ext cx="4108450" cy="431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D4F7-42AD-B142-BFD4-84745293C924}" type="datetimeFigureOut">
              <a:rPr lang="en-US" smtClean="0"/>
              <a:t>5/19/16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8486-0A23-E14D-AE9F-AA3A1BF8462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042988" y="5869"/>
            <a:ext cx="7915661" cy="885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54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D4F7-42AD-B142-BFD4-84745293C924}" type="datetimeFigureOut">
              <a:rPr lang="en-US" smtClean="0"/>
              <a:t>5/19/16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8486-0A23-E14D-AE9F-AA3A1BF84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1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1"/>
            <a:ext cx="9144000" cy="914550"/>
            <a:chOff x="0" y="1"/>
            <a:chExt cx="9144000" cy="91455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1"/>
              <a:ext cx="9144000" cy="8909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205740" y="878551"/>
              <a:ext cx="8938259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D4F7-42AD-B142-BFD4-84745293C924}" type="datetimeFigureOut">
              <a:rPr lang="en-US" smtClean="0"/>
              <a:t>5/19/16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8486-0A23-E14D-AE9F-AA3A1BF8462E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856179" cy="89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12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"/>
            <a:ext cx="9144000" cy="891793"/>
          </a:xfrm>
          <a:prstGeom prst="rect">
            <a:avLst/>
          </a:prstGeom>
          <a:solidFill>
            <a:srgbClr val="F0F1F1"/>
          </a:solidFill>
          <a:ln>
            <a:solidFill>
              <a:srgbClr val="F0F1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2988" y="5869"/>
            <a:ext cx="7915661" cy="885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49" y="1085850"/>
            <a:ext cx="8329999" cy="5200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D4F7-42AD-B142-BFD4-84745293C924}" type="datetimeFigureOut">
              <a:rPr lang="en-US" smtClean="0"/>
              <a:t>5/19/16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8450" y="6356351"/>
            <a:ext cx="3905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01248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08486-0A23-E14D-AE9F-AA3A1BF8462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856179" cy="89210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892104"/>
            <a:ext cx="202057" cy="294976"/>
          </a:xfrm>
          <a:prstGeom prst="rect">
            <a:avLst/>
          </a:prstGeom>
          <a:solidFill>
            <a:srgbClr val="5C66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187368"/>
            <a:ext cx="371475" cy="294976"/>
          </a:xfrm>
          <a:prstGeom prst="rect">
            <a:avLst/>
          </a:prstGeom>
          <a:solidFill>
            <a:srgbClr val="BFD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482654"/>
            <a:ext cx="288925" cy="294976"/>
          </a:xfrm>
          <a:prstGeom prst="rect">
            <a:avLst/>
          </a:prstGeom>
          <a:solidFill>
            <a:srgbClr val="5C66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1777918"/>
            <a:ext cx="460375" cy="294976"/>
          </a:xfrm>
          <a:prstGeom prst="rect">
            <a:avLst/>
          </a:prstGeom>
          <a:solidFill>
            <a:srgbClr val="BFD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2073204"/>
            <a:ext cx="202057" cy="294976"/>
          </a:xfrm>
          <a:prstGeom prst="rect">
            <a:avLst/>
          </a:prstGeom>
          <a:solidFill>
            <a:srgbClr val="5C66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0" y="2368468"/>
            <a:ext cx="371475" cy="294976"/>
          </a:xfrm>
          <a:prstGeom prst="rect">
            <a:avLst/>
          </a:prstGeom>
          <a:solidFill>
            <a:srgbClr val="BFD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2663754"/>
            <a:ext cx="288925" cy="294976"/>
          </a:xfrm>
          <a:prstGeom prst="rect">
            <a:avLst/>
          </a:prstGeom>
          <a:solidFill>
            <a:srgbClr val="5C66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0" y="2959018"/>
            <a:ext cx="460375" cy="294976"/>
          </a:xfrm>
          <a:prstGeom prst="rect">
            <a:avLst/>
          </a:prstGeom>
          <a:solidFill>
            <a:srgbClr val="BFD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3254304"/>
            <a:ext cx="202057" cy="294976"/>
          </a:xfrm>
          <a:prstGeom prst="rect">
            <a:avLst/>
          </a:prstGeom>
          <a:solidFill>
            <a:srgbClr val="5C66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0" y="3549568"/>
            <a:ext cx="371475" cy="294976"/>
          </a:xfrm>
          <a:prstGeom prst="rect">
            <a:avLst/>
          </a:prstGeom>
          <a:solidFill>
            <a:srgbClr val="BFD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940" y="3844544"/>
            <a:ext cx="288925" cy="294976"/>
          </a:xfrm>
          <a:prstGeom prst="rect">
            <a:avLst/>
          </a:prstGeom>
          <a:solidFill>
            <a:srgbClr val="5C66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940" y="4139808"/>
            <a:ext cx="460375" cy="294976"/>
          </a:xfrm>
          <a:prstGeom prst="rect">
            <a:avLst/>
          </a:prstGeom>
          <a:solidFill>
            <a:srgbClr val="BFD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940" y="4435094"/>
            <a:ext cx="202057" cy="294976"/>
          </a:xfrm>
          <a:prstGeom prst="rect">
            <a:avLst/>
          </a:prstGeom>
          <a:solidFill>
            <a:srgbClr val="5C66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940" y="4730358"/>
            <a:ext cx="371475" cy="294976"/>
          </a:xfrm>
          <a:prstGeom prst="rect">
            <a:avLst/>
          </a:prstGeom>
          <a:solidFill>
            <a:srgbClr val="BFD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-204" y="5025334"/>
            <a:ext cx="288925" cy="294976"/>
          </a:xfrm>
          <a:prstGeom prst="rect">
            <a:avLst/>
          </a:prstGeom>
          <a:solidFill>
            <a:srgbClr val="5C66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>
            <a:off x="-204" y="5320598"/>
            <a:ext cx="460375" cy="294976"/>
          </a:xfrm>
          <a:prstGeom prst="rect">
            <a:avLst/>
          </a:prstGeom>
          <a:solidFill>
            <a:srgbClr val="BFD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>
            <a:off x="-204" y="5615884"/>
            <a:ext cx="202057" cy="294976"/>
          </a:xfrm>
          <a:prstGeom prst="rect">
            <a:avLst/>
          </a:prstGeom>
          <a:solidFill>
            <a:srgbClr val="5C66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>
            <a:off x="-204" y="5911148"/>
            <a:ext cx="371475" cy="294976"/>
          </a:xfrm>
          <a:prstGeom prst="rect">
            <a:avLst/>
          </a:prstGeom>
          <a:solidFill>
            <a:srgbClr val="BFD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 userDrawn="1"/>
        </p:nvSpPr>
        <p:spPr>
          <a:xfrm>
            <a:off x="-493" y="6206124"/>
            <a:ext cx="288925" cy="294976"/>
          </a:xfrm>
          <a:prstGeom prst="rect">
            <a:avLst/>
          </a:prstGeom>
          <a:solidFill>
            <a:srgbClr val="5C66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 userDrawn="1"/>
        </p:nvSpPr>
        <p:spPr>
          <a:xfrm>
            <a:off x="-3175" y="6477175"/>
            <a:ext cx="460375" cy="294976"/>
          </a:xfrm>
          <a:prstGeom prst="rect">
            <a:avLst/>
          </a:prstGeom>
          <a:solidFill>
            <a:srgbClr val="BFD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 userDrawn="1"/>
        </p:nvSpPr>
        <p:spPr>
          <a:xfrm>
            <a:off x="-3175" y="6772439"/>
            <a:ext cx="202057" cy="85561"/>
          </a:xfrm>
          <a:prstGeom prst="rect">
            <a:avLst/>
          </a:prstGeom>
          <a:solidFill>
            <a:srgbClr val="5C66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0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7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Circular Std Book" charset="0"/>
          <a:ea typeface="Circular Std Book" charset="0"/>
          <a:cs typeface="Circular Std Book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ircular Std Book" charset="0"/>
          <a:ea typeface="Circular Std Book" charset="0"/>
          <a:cs typeface="Circular Std Book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ircular Std Book" charset="0"/>
          <a:ea typeface="Circular Std Book" charset="0"/>
          <a:cs typeface="Circular Std Book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ircular Std Book" charset="0"/>
          <a:ea typeface="Circular Std Book" charset="0"/>
          <a:cs typeface="Circular Std Book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ircular Std Book" charset="0"/>
          <a:ea typeface="Circular Std Book" charset="0"/>
          <a:cs typeface="Circular Std Book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ircular Std Book" charset="0"/>
          <a:ea typeface="Circular Std Book" charset="0"/>
          <a:cs typeface="Circular Std Boo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NOVA IMS</a:t>
            </a:r>
            <a:br>
              <a:rPr lang="en-US" dirty="0" smtClean="0"/>
            </a:br>
            <a:r>
              <a:rPr lang="en-US" dirty="0" smtClean="0"/>
              <a:t>Template for Slides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sample of what you may do…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80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9895156">
            <a:off x="2339440" y="3269719"/>
            <a:ext cx="4690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  <a:latin typeface="Circular Std Book" charset="0"/>
                <a:ea typeface="Circular Std Book" charset="0"/>
                <a:cs typeface="Circular Std Book" charset="0"/>
              </a:rPr>
              <a:t>This is a blank slide</a:t>
            </a:r>
            <a:endParaRPr lang="en-US" sz="3600" dirty="0">
              <a:solidFill>
                <a:schemeClr val="bg1">
                  <a:lumMod val="50000"/>
                </a:schemeClr>
              </a:solidFill>
              <a:latin typeface="Circular Std Book" charset="0"/>
              <a:ea typeface="Circular Std Book" charset="0"/>
              <a:cs typeface="Circular Std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97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with Caption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a list on the right side</a:t>
            </a:r>
          </a:p>
          <a:p>
            <a:r>
              <a:rPr lang="en-US" dirty="0" smtClean="0"/>
              <a:t>Another item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Something here…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6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Picture with Caption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323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and Vertical Text</a:t>
            </a:r>
            <a:endParaRPr lang="en-US" dirty="0"/>
          </a:p>
        </p:txBody>
      </p:sp>
      <p:sp>
        <p:nvSpPr>
          <p:cNvPr id="6" name="Vertical Text Placeholder 5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 smtClean="0"/>
              <a:t>The text is sideways… </a:t>
            </a:r>
            <a:r>
              <a:rPr lang="en-US" dirty="0" smtClean="0">
                <a:sym typeface="Wingdings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097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13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40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and Content Layout with List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your first bullet point here</a:t>
            </a:r>
          </a:p>
          <a:p>
            <a:r>
              <a:rPr lang="en-US" dirty="0" smtClean="0"/>
              <a:t>Add your second bullet point here</a:t>
            </a:r>
          </a:p>
          <a:p>
            <a:r>
              <a:rPr lang="en-US" dirty="0" smtClean="0"/>
              <a:t>Add your third bullet point here</a:t>
            </a:r>
          </a:p>
          <a:p>
            <a:pPr lvl="1"/>
            <a:r>
              <a:rPr lang="en-US" dirty="0" smtClean="0"/>
              <a:t>It also has sub-levels</a:t>
            </a:r>
          </a:p>
          <a:p>
            <a:pPr lvl="2"/>
            <a:r>
              <a:rPr lang="en-US" dirty="0" smtClean="0"/>
              <a:t>And sub-sub-levels</a:t>
            </a:r>
            <a:endParaRPr lang="en-US" dirty="0"/>
          </a:p>
          <a:p>
            <a:pPr lvl="3"/>
            <a:r>
              <a:rPr lang="en-US" dirty="0" smtClean="0"/>
              <a:t>And sub-sub-sub-levels</a:t>
            </a:r>
          </a:p>
          <a:p>
            <a:pPr lvl="4"/>
            <a:r>
              <a:rPr lang="en-US" dirty="0" smtClean="0"/>
              <a:t>Would you want even more?</a:t>
            </a:r>
          </a:p>
        </p:txBody>
      </p:sp>
    </p:spTree>
    <p:extLst>
      <p:ext uri="{BB962C8B-B14F-4D97-AF65-F5344CB8AC3E}">
        <p14:creationId xmlns:p14="http://schemas.microsoft.com/office/powerpoint/2010/main" val="127274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and Content Layout with Chart </a:t>
            </a:r>
            <a:endParaRPr lang="en-US" dirty="0"/>
          </a:p>
        </p:txBody>
      </p:sp>
      <p:graphicFrame>
        <p:nvGraphicFramePr>
          <p:cNvPr id="7" name="Content Placeholder 6" descr="Line" title="Chart"/>
          <p:cNvGraphicFramePr>
            <a:graphicFrameLocks noGrp="1"/>
          </p:cNvGraphicFramePr>
          <p:nvPr>
            <p:ph idx="1"/>
            <p:extLst/>
          </p:nvPr>
        </p:nvGraphicFramePr>
        <p:xfrm>
          <a:off x="838420" y="2133263"/>
          <a:ext cx="7619603" cy="33536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4222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Content Layout with Table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First bullet point here</a:t>
            </a:r>
          </a:p>
          <a:p>
            <a:r>
              <a:rPr lang="en-US" smtClean="0"/>
              <a:t>Second bullet point here</a:t>
            </a:r>
          </a:p>
          <a:p>
            <a:r>
              <a:rPr lang="en-US" smtClean="0"/>
              <a:t>Third bullet point here</a:t>
            </a:r>
            <a:endParaRPr lang="en-US" dirty="0"/>
          </a:p>
        </p:txBody>
      </p:sp>
      <p:graphicFrame>
        <p:nvGraphicFramePr>
          <p:cNvPr id="6" name="Content Placeholder 5" descr="Sample table with 3 columns, 4 rows" title="Table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4724441" y="2133264"/>
          <a:ext cx="3733581" cy="18102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44527"/>
                <a:gridCol w="1244527"/>
                <a:gridCol w="1244527"/>
              </a:tblGrid>
              <a:tr h="45255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Group A</a:t>
                      </a:r>
                      <a:endParaRPr lang="en-US" sz="1400" dirty="0"/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Group B</a:t>
                      </a:r>
                      <a:endParaRPr lang="en-US" sz="1400" dirty="0"/>
                    </a:p>
                  </a:txBody>
                  <a:tcPr marL="68598" marR="68598" marT="34299" marB="34299" anchor="ctr"/>
                </a:tc>
              </a:tr>
              <a:tr h="4525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Class 1</a:t>
                      </a:r>
                      <a:endParaRPr lang="en-US" sz="1400" dirty="0"/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82</a:t>
                      </a:r>
                      <a:endParaRPr lang="en-US" sz="1400" dirty="0"/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95</a:t>
                      </a:r>
                      <a:endParaRPr lang="en-US" sz="1400" dirty="0"/>
                    </a:p>
                  </a:txBody>
                  <a:tcPr marL="68598" marR="68598" marT="34299" marB="34299" anchor="ctr"/>
                </a:tc>
              </a:tr>
              <a:tr h="4525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Class 2</a:t>
                      </a:r>
                      <a:endParaRPr lang="en-US" sz="1400" dirty="0"/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76</a:t>
                      </a:r>
                      <a:endParaRPr lang="en-US" sz="1400" dirty="0"/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88</a:t>
                      </a:r>
                      <a:endParaRPr lang="en-US" sz="1400" dirty="0"/>
                    </a:p>
                  </a:txBody>
                  <a:tcPr marL="68598" marR="68598" marT="34299" marB="34299" anchor="ctr"/>
                </a:tc>
              </a:tr>
              <a:tr h="4525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Class 3</a:t>
                      </a:r>
                      <a:endParaRPr lang="en-US" sz="1400" dirty="0"/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84</a:t>
                      </a:r>
                      <a:endParaRPr lang="en-US" sz="1400" dirty="0"/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90</a:t>
                      </a:r>
                      <a:endParaRPr lang="en-US" sz="1400" dirty="0"/>
                    </a:p>
                  </a:txBody>
                  <a:tcPr marL="68598" marR="68598" marT="34299" marB="34299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85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 Content Layout with SmartArt</a:t>
            </a:r>
            <a:endParaRPr lang="en-US" dirty="0"/>
          </a:p>
        </p:txBody>
      </p:sp>
      <p:graphicFrame>
        <p:nvGraphicFramePr>
          <p:cNvPr id="4" name="Content Placeholder 3" descr="Vertical Bullet List" title="SmartArt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838419" y="2133263"/>
          <a:ext cx="3733582" cy="33536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First bullet point here</a:t>
            </a:r>
          </a:p>
          <a:p>
            <a:r>
              <a:rPr lang="en-US" dirty="0" smtClean="0"/>
              <a:t>Second bullet point here</a:t>
            </a:r>
          </a:p>
          <a:p>
            <a:r>
              <a:rPr lang="en-US" dirty="0" smtClean="0"/>
              <a:t>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48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a Separator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now, let’s have one example slide for each slide type available in the template and not used yet!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84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Left column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Right Column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Columns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790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Slide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Thing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Point 1</a:t>
            </a:r>
          </a:p>
          <a:p>
            <a:r>
              <a:rPr lang="en-US" dirty="0" smtClean="0"/>
              <a:t>Point 2</a:t>
            </a:r>
          </a:p>
          <a:p>
            <a:pPr lvl="1"/>
            <a:r>
              <a:rPr lang="en-US" dirty="0" err="1" smtClean="0"/>
              <a:t>Subpoint</a:t>
            </a:r>
            <a:r>
              <a:rPr lang="en-US" dirty="0" smtClean="0"/>
              <a:t> 2.1</a:t>
            </a:r>
          </a:p>
          <a:p>
            <a:pPr lvl="1"/>
            <a:r>
              <a:rPr lang="en-US" dirty="0" err="1" smtClean="0"/>
              <a:t>Subpoint</a:t>
            </a:r>
            <a:r>
              <a:rPr lang="en-US" dirty="0"/>
              <a:t> </a:t>
            </a:r>
            <a:r>
              <a:rPr lang="en-US" dirty="0" smtClean="0"/>
              <a:t>2.2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Thing 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Point 1</a:t>
            </a:r>
          </a:p>
          <a:p>
            <a:r>
              <a:rPr lang="en-US" dirty="0"/>
              <a:t>Point 2</a:t>
            </a:r>
          </a:p>
          <a:p>
            <a:pPr lvl="1"/>
            <a:r>
              <a:rPr lang="en-US" dirty="0" err="1"/>
              <a:t>Subpoint</a:t>
            </a:r>
            <a:r>
              <a:rPr lang="en-US" dirty="0"/>
              <a:t> 2.1</a:t>
            </a:r>
          </a:p>
          <a:p>
            <a:pPr lvl="1"/>
            <a:r>
              <a:rPr lang="en-US" dirty="0" err="1"/>
              <a:t>Subpoint</a:t>
            </a:r>
            <a:r>
              <a:rPr lang="en-US" dirty="0"/>
              <a:t> </a:t>
            </a:r>
            <a:r>
              <a:rPr lang="en-US" dirty="0" smtClean="0"/>
              <a:t>2.2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78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Only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2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>
            <a:latin typeface="Circular Std Book" charset="0"/>
            <a:ea typeface="Circular Std Book" charset="0"/>
            <a:cs typeface="Circular Std Book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VA IMA Template v0.9" id="{D19418C8-F60D-CC45-A773-6C8655F8B760}" vid="{4BD38785-E9E5-774B-A70C-227F18B263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NOVA IMA Template v0.9</Template>
  <TotalTime>0</TotalTime>
  <Words>212</Words>
  <Application>Microsoft Macintosh PowerPoint</Application>
  <PresentationFormat>On-screen Show (4:3)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 Black</vt:lpstr>
      <vt:lpstr>Arial Unicode MS</vt:lpstr>
      <vt:lpstr>Calibri</vt:lpstr>
      <vt:lpstr>Circular Std Book</vt:lpstr>
      <vt:lpstr>Helvetica</vt:lpstr>
      <vt:lpstr>Times New Roman</vt:lpstr>
      <vt:lpstr>Wingdings</vt:lpstr>
      <vt:lpstr>Office Theme</vt:lpstr>
      <vt:lpstr>NOVA IMS Template for Slides</vt:lpstr>
      <vt:lpstr>Title and Content Layout with List</vt:lpstr>
      <vt:lpstr>Title and Content Layout with Chart </vt:lpstr>
      <vt:lpstr>Two Content Layout with Table</vt:lpstr>
      <vt:lpstr>Two Content Layout with SmartArt</vt:lpstr>
      <vt:lpstr>This is a Separator</vt:lpstr>
      <vt:lpstr>Two Columns Slide</vt:lpstr>
      <vt:lpstr>Comparison Slide</vt:lpstr>
      <vt:lpstr>Title Only Slide</vt:lpstr>
      <vt:lpstr>PowerPoint Presentation</vt:lpstr>
      <vt:lpstr>Content with Caption Slide</vt:lpstr>
      <vt:lpstr>Picture with Caption Slide</vt:lpstr>
      <vt:lpstr>Title and Vertical Text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NOVA IMS Template for Slides</dc:title>
  <dc:creator>Joao Lourenco</dc:creator>
  <cp:lastModifiedBy>Joao Lourenco</cp:lastModifiedBy>
  <cp:revision>1</cp:revision>
  <dcterms:created xsi:type="dcterms:W3CDTF">2016-05-19T19:41:03Z</dcterms:created>
  <dcterms:modified xsi:type="dcterms:W3CDTF">2016-05-19T19:41:26Z</dcterms:modified>
</cp:coreProperties>
</file>