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4A42D-115C-40C0-BE50-734795FE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A088-34AA-4B37-BCC5-2BEB19462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0E296-E049-408B-A48B-E7C31256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68FD7-6898-4D1F-9B3A-523D8AB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353DB-5EE6-4962-8542-04B6341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93831-9EFC-413A-8188-F91F9EB4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84242-C4EB-4373-8229-EF4C84EA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E3EFE-4FE8-47B9-ACB3-8C4AFBDB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B19BB-032A-4735-865E-B670E234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624D4B-2F53-4926-AA64-2EE8F54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9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F01BDB-3D81-4E02-8FC5-DFC3A2764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6F2EA-1378-4CEC-BF04-883594C9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9561E-6E84-4842-90EA-1E5E9892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C16EF-2182-401E-ACB8-8D439649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30833-C82A-4C6A-8A3B-89E0D7D8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26F71-0C5F-4BEF-9E5A-7C100C53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94F0F-BEAF-4E08-8980-570C7B38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B851C-B3F2-4120-9E73-3B12A37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90549-7BA6-4EC2-B608-AAC81DAD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C7271-74BC-45C1-8038-72463D4D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4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3C244-2DAD-4369-88D5-3032E899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AA0E81-F8FC-4903-A496-45B5EED1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93DCE-86A8-4F73-ADDF-5B8A1EB4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86AD9-DB0E-42BA-9A22-EF61DEE3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7A5B3-0670-4E77-9B4A-EA586622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7834-1C9B-48F1-8A2D-94731915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665FB-E0AE-44C2-81CF-8B1C80AC9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0612F-7662-4753-856F-323F6513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614EDA-FEB7-4267-9AA9-F0BE133F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39D23-873E-4499-B77E-F7C50C31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B45B5-C23C-4C82-B4D8-60C5CA6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A1D7-8A33-473B-8CEA-320F54B0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815CD-5A30-4826-85ED-7466B465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3D49AB-8975-4129-A9D0-DED6A6E7D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0813BF-F398-46FF-8B3B-035734978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47FDAC-2019-4575-B1F1-1A6B2CAC5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FA731A-1DAA-4E87-A4DF-2ED69B9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5E0469-69F3-4200-9A21-1FA1B021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74C5DF-B348-499A-B920-77237F9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980A4-9911-48B3-AB48-9817A812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D6BF70-81C0-4D13-9EE9-E866833A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C92BD8-F4E9-4341-BA30-DF07A021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7A519-832F-4073-8B0D-6407DF0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477451-96BA-4439-968F-3ACBE3B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9A40C-63BB-4D84-B7C3-4D282766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724B73-B930-471C-AFEC-C8B64216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6910-C7A5-4FAF-B2E8-E378FE12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2CF2B-9974-410D-A65B-D21BEF37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CE14EC-0596-4B24-9050-6674C6CE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9C50F-5446-4D92-BA0F-2E6DDE7F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CE7E0-7FC4-4373-87E0-143FEC68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5210C-F0CA-44AE-BD33-5274C362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9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36D7-102F-46C6-9380-BD26E1BC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8071A4-4038-4F0E-9E62-2D2252CD9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2EBC8-22F9-4E9D-BC17-361EA739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1D12DA-05A8-4F17-BE47-B6CAE3D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FEA63-BD75-43C1-B4E4-66340A0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FE14E0-5559-4FF4-B987-861D7DBA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1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7C4B1F-2B1E-4E1F-964C-AED43CB6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33C7D-DE50-4B8A-A128-EB0F4D02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1859B8-4225-407C-B207-9F854C7F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4D18-BCA0-4EB8-868C-F2DD5E3AE6A6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FF4EF-F3D2-4F60-9640-84AFC040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41235-84AA-4BF6-84A6-4EF407F8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FFF3-705A-49CC-9822-FFCD4FFEB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1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87944-A151-4307-A062-A9E3164A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Transacional SW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BD38A-1242-41DE-8D94-2F3F940210D9}"/>
              </a:ext>
            </a:extLst>
          </p:cNvPr>
          <p:cNvSpPr/>
          <p:nvPr/>
        </p:nvSpPr>
        <p:spPr>
          <a:xfrm>
            <a:off x="838200" y="1638565"/>
            <a:ext cx="4391378" cy="4461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ACQUIRERs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ABEB02-1ABC-4FF3-92D3-158696183D10}"/>
              </a:ext>
            </a:extLst>
          </p:cNvPr>
          <p:cNvSpPr/>
          <p:nvPr/>
        </p:nvSpPr>
        <p:spPr>
          <a:xfrm>
            <a:off x="7095066" y="1690688"/>
            <a:ext cx="4391378" cy="4461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ISSUERs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FD26E3-8830-45FB-AC58-37581011CB91}"/>
              </a:ext>
            </a:extLst>
          </p:cNvPr>
          <p:cNvSpPr/>
          <p:nvPr/>
        </p:nvSpPr>
        <p:spPr>
          <a:xfrm>
            <a:off x="677333" y="3251200"/>
            <a:ext cx="338667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Porta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FAF604-6D3A-499F-953A-822F41193B9E}"/>
              </a:ext>
            </a:extLst>
          </p:cNvPr>
          <p:cNvSpPr/>
          <p:nvPr/>
        </p:nvSpPr>
        <p:spPr>
          <a:xfrm>
            <a:off x="1271410" y="3019778"/>
            <a:ext cx="338667" cy="14788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/>
              <a:t>fmt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B6F738-8BE4-401F-9F93-EBBE7492AE04}"/>
              </a:ext>
            </a:extLst>
          </p:cNvPr>
          <p:cNvSpPr/>
          <p:nvPr/>
        </p:nvSpPr>
        <p:spPr>
          <a:xfrm>
            <a:off x="1851378" y="2619022"/>
            <a:ext cx="397937" cy="2280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acqsrv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216B24-6A07-43DE-A6DC-53B5DDBE098C}"/>
              </a:ext>
            </a:extLst>
          </p:cNvPr>
          <p:cNvSpPr/>
          <p:nvPr/>
        </p:nvSpPr>
        <p:spPr>
          <a:xfrm>
            <a:off x="2471738" y="4171245"/>
            <a:ext cx="1185862" cy="72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rshc</a:t>
            </a:r>
            <a:r>
              <a:rPr lang="pt-BR" dirty="0"/>
              <a:t>/</a:t>
            </a:r>
            <a:r>
              <a:rPr lang="pt-BR" dirty="0" err="1"/>
              <a:t>shc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1449D2-BE7F-4198-94B0-D33CF28A2148}"/>
              </a:ext>
            </a:extLst>
          </p:cNvPr>
          <p:cNvSpPr/>
          <p:nvPr/>
        </p:nvSpPr>
        <p:spPr>
          <a:xfrm>
            <a:off x="4457700" y="2871788"/>
            <a:ext cx="338667" cy="1626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swfmt_acq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8FC15A2-79D2-43DB-A2BB-0CFE109E330A}"/>
              </a:ext>
            </a:extLst>
          </p:cNvPr>
          <p:cNvSpPr/>
          <p:nvPr/>
        </p:nvSpPr>
        <p:spPr>
          <a:xfrm>
            <a:off x="8791220" y="4134555"/>
            <a:ext cx="1185862" cy="72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shc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C5E6A1A-D6B4-4CB3-878D-E0B5EF0C8ECF}"/>
              </a:ext>
            </a:extLst>
          </p:cNvPr>
          <p:cNvSpPr/>
          <p:nvPr/>
        </p:nvSpPr>
        <p:spPr>
          <a:xfrm>
            <a:off x="5030874" y="3251200"/>
            <a:ext cx="338667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Porta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EDCEFF6-A391-46FF-B30E-6469E723E218}"/>
              </a:ext>
            </a:extLst>
          </p:cNvPr>
          <p:cNvSpPr/>
          <p:nvPr/>
        </p:nvSpPr>
        <p:spPr>
          <a:xfrm>
            <a:off x="6943722" y="3234267"/>
            <a:ext cx="338667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Porta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71C3E1-1AD9-4BA1-8230-A7F0F3C9CBDC}"/>
              </a:ext>
            </a:extLst>
          </p:cNvPr>
          <p:cNvSpPr/>
          <p:nvPr/>
        </p:nvSpPr>
        <p:spPr>
          <a:xfrm>
            <a:off x="11353800" y="3251200"/>
            <a:ext cx="338667" cy="9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Porta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CDF4330-F418-4730-B7CA-B89CD1A469F1}"/>
              </a:ext>
            </a:extLst>
          </p:cNvPr>
          <p:cNvSpPr/>
          <p:nvPr/>
        </p:nvSpPr>
        <p:spPr>
          <a:xfrm>
            <a:off x="7696730" y="2832277"/>
            <a:ext cx="338667" cy="1626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swfmt3_iss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799D77D-3CAD-4CB2-9BA3-24CC4D311976}"/>
              </a:ext>
            </a:extLst>
          </p:cNvPr>
          <p:cNvSpPr/>
          <p:nvPr/>
        </p:nvSpPr>
        <p:spPr>
          <a:xfrm>
            <a:off x="10732905" y="2832277"/>
            <a:ext cx="338667" cy="14788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/>
              <a:t>fmt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5D4A61D-B16F-4951-8152-6CEB883EFE09}"/>
              </a:ext>
            </a:extLst>
          </p:cNvPr>
          <p:cNvSpPr/>
          <p:nvPr/>
        </p:nvSpPr>
        <p:spPr>
          <a:xfrm>
            <a:off x="1851378" y="5046133"/>
            <a:ext cx="1806222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Sonda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5000783-2053-4D69-A68D-DB92BD29C97A}"/>
              </a:ext>
            </a:extLst>
          </p:cNvPr>
          <p:cNvSpPr/>
          <p:nvPr/>
        </p:nvSpPr>
        <p:spPr>
          <a:xfrm>
            <a:off x="3364089" y="6287911"/>
            <a:ext cx="4933244" cy="3808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HSM</a:t>
            </a:r>
          </a:p>
        </p:txBody>
      </p:sp>
    </p:spTree>
    <p:extLst>
      <p:ext uri="{BB962C8B-B14F-4D97-AF65-F5344CB8AC3E}">
        <p14:creationId xmlns:p14="http://schemas.microsoft.com/office/powerpoint/2010/main" val="34841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6D5CE-C7E2-470F-89ED-F8589C0B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0"/>
            <a:ext cx="12066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9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Fluxo Transacional SW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Transacional SW</dc:title>
  <dc:creator>Joao Paulo Ferraz Costa</dc:creator>
  <cp:lastModifiedBy>Evandro Azeredo Nascimento</cp:lastModifiedBy>
  <cp:revision>4</cp:revision>
  <dcterms:created xsi:type="dcterms:W3CDTF">2022-05-25T12:59:34Z</dcterms:created>
  <dcterms:modified xsi:type="dcterms:W3CDTF">2022-05-25T19:40:32Z</dcterms:modified>
</cp:coreProperties>
</file>