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2" r:id="rId4"/>
    <p:sldId id="263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2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128AC6-5E9B-4510-B491-380D5CCF1ACF}" type="datetimeFigureOut">
              <a:rPr lang="pt-BR" smtClean="0"/>
              <a:t>14/09/2017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C19D5-A301-4012-BAD1-B9B21DC745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477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C19D5-A301-4012-BAD1-B9B21DC7451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6634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8C47-60E3-483E-AACF-843E89B1765E}" type="datetimeFigureOut">
              <a:rPr lang="pt-BR" smtClean="0"/>
              <a:t>14/09/2017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B2586C8-9589-498B-A444-5640C8FC6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590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8C47-60E3-483E-AACF-843E89B1765E}" type="datetimeFigureOut">
              <a:rPr lang="pt-BR" smtClean="0"/>
              <a:t>14/09/2017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B2586C8-9589-498B-A444-5640C8FC6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319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8C47-60E3-483E-AACF-843E89B1765E}" type="datetimeFigureOut">
              <a:rPr lang="pt-BR" smtClean="0"/>
              <a:t>14/09/2017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B2586C8-9589-498B-A444-5640C8FC6232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4312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8C47-60E3-483E-AACF-843E89B1765E}" type="datetimeFigureOut">
              <a:rPr lang="pt-BR" smtClean="0"/>
              <a:t>14/09/2017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B2586C8-9589-498B-A444-5640C8FC6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7495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8C47-60E3-483E-AACF-843E89B1765E}" type="datetimeFigureOut">
              <a:rPr lang="pt-BR" smtClean="0"/>
              <a:t>14/09/2017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B2586C8-9589-498B-A444-5640C8FC6232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7836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8C47-60E3-483E-AACF-843E89B1765E}" type="datetimeFigureOut">
              <a:rPr lang="pt-BR" smtClean="0"/>
              <a:t>14/09/2017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B2586C8-9589-498B-A444-5640C8FC6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43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8C47-60E3-483E-AACF-843E89B1765E}" type="datetimeFigureOut">
              <a:rPr lang="pt-BR" smtClean="0"/>
              <a:t>14/09/2017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86C8-9589-498B-A444-5640C8FC6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5519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8C47-60E3-483E-AACF-843E89B1765E}" type="datetimeFigureOut">
              <a:rPr lang="pt-BR" smtClean="0"/>
              <a:t>14/09/2017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86C8-9589-498B-A444-5640C8FC6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1410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8C47-60E3-483E-AACF-843E89B1765E}" type="datetimeFigureOut">
              <a:rPr lang="pt-BR" smtClean="0"/>
              <a:t>14/09/2017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86C8-9589-498B-A444-5640C8FC6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8292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8C47-60E3-483E-AACF-843E89B1765E}" type="datetimeFigureOut">
              <a:rPr lang="pt-BR" smtClean="0"/>
              <a:t>14/09/2017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B2586C8-9589-498B-A444-5640C8FC6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1797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8C47-60E3-483E-AACF-843E89B1765E}" type="datetimeFigureOut">
              <a:rPr lang="pt-BR" smtClean="0"/>
              <a:t>14/09/2017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B2586C8-9589-498B-A444-5640C8FC6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069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8C47-60E3-483E-AACF-843E89B1765E}" type="datetimeFigureOut">
              <a:rPr lang="pt-BR" smtClean="0"/>
              <a:t>14/09/2017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B2586C8-9589-498B-A444-5640C8FC6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3180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8C47-60E3-483E-AACF-843E89B1765E}" type="datetimeFigureOut">
              <a:rPr lang="pt-BR" smtClean="0"/>
              <a:t>14/09/2017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86C8-9589-498B-A444-5640C8FC6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1022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8C47-60E3-483E-AACF-843E89B1765E}" type="datetimeFigureOut">
              <a:rPr lang="pt-BR" smtClean="0"/>
              <a:t>14/09/2017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86C8-9589-498B-A444-5640C8FC6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0175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8C47-60E3-483E-AACF-843E89B1765E}" type="datetimeFigureOut">
              <a:rPr lang="pt-BR" smtClean="0"/>
              <a:t>14/09/2017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86C8-9589-498B-A444-5640C8FC6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2115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8C47-60E3-483E-AACF-843E89B1765E}" type="datetimeFigureOut">
              <a:rPr lang="pt-BR" smtClean="0"/>
              <a:t>14/09/2017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B2586C8-9589-498B-A444-5640C8FC6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361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B8C47-60E3-483E-AACF-843E89B1765E}" type="datetimeFigureOut">
              <a:rPr lang="pt-BR" smtClean="0"/>
              <a:t>14/09/2017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B2586C8-9589-498B-A444-5640C8FC62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261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Cálculo Numérico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559921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Pedro Mendonça</a:t>
            </a:r>
          </a:p>
          <a:p>
            <a:r>
              <a:rPr lang="pt-BR" dirty="0" smtClean="0"/>
              <a:t>Marcelino Andrade</a:t>
            </a:r>
          </a:p>
          <a:p>
            <a:r>
              <a:rPr lang="pt-BR" dirty="0" smtClean="0"/>
              <a:t>2017.2</a:t>
            </a:r>
          </a:p>
          <a:p>
            <a:r>
              <a:rPr lang="pt-BR" dirty="0" smtClean="0"/>
              <a:t>Trabalho 1 – Questão 6</a:t>
            </a:r>
          </a:p>
          <a:p>
            <a:r>
              <a:rPr lang="pt-BR" dirty="0" smtClean="0"/>
              <a:t>UFPE/CAA – Núcleo de Tecnologia – Engenharia Civil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6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Enunciado da questão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201" y="2438400"/>
            <a:ext cx="10072411" cy="2705237"/>
          </a:xfrm>
        </p:spPr>
      </p:pic>
      <p:sp>
        <p:nvSpPr>
          <p:cNvPr id="3" name="Retângulo 2"/>
          <p:cNvSpPr/>
          <p:nvPr/>
        </p:nvSpPr>
        <p:spPr>
          <a:xfrm>
            <a:off x="2959100" y="3327400"/>
            <a:ext cx="2667000" cy="4445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0668000" y="3327400"/>
            <a:ext cx="495300" cy="4445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dk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536700" y="3771900"/>
            <a:ext cx="927100" cy="406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dk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53059" y="3791018"/>
            <a:ext cx="106631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num ≥ 0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3619500" y="4267200"/>
            <a:ext cx="1574800" cy="3175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dk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536700" y="4660900"/>
            <a:ext cx="4203700" cy="368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dk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844899" y="4660900"/>
            <a:ext cx="202811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pt-B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pt-BR" dirty="0"/>
              <a:t>num ≤ 999999,99</a:t>
            </a:r>
          </a:p>
        </p:txBody>
      </p:sp>
    </p:spTree>
    <p:extLst>
      <p:ext uri="{BB962C8B-B14F-4D97-AF65-F5344CB8AC3E}">
        <p14:creationId xmlns:p14="http://schemas.microsoft.com/office/powerpoint/2010/main" val="70551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Conversão de decimal para binário (parte inteira)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4321759"/>
              </p:ext>
            </p:extLst>
          </p:nvPr>
        </p:nvGraphicFramePr>
        <p:xfrm>
          <a:off x="2589213" y="2133600"/>
          <a:ext cx="89154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1540"/>
                <a:gridCol w="891540"/>
                <a:gridCol w="891540"/>
                <a:gridCol w="891540"/>
                <a:gridCol w="891540"/>
                <a:gridCol w="891540"/>
                <a:gridCol w="891540"/>
                <a:gridCol w="891540"/>
                <a:gridCol w="891540"/>
                <a:gridCol w="8915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</a:t>
                      </a:r>
                      <a:endParaRPr lang="pt-BR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(0)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(1)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(1)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(1)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(0)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1</a:t>
                      </a:r>
                      <a:endParaRPr lang="pt-BR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(0)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1</a:t>
                      </a:r>
                      <a:endParaRPr lang="pt-BR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Conector de seta reta 6"/>
          <p:cNvCxnSpPr/>
          <p:nvPr/>
        </p:nvCxnSpPr>
        <p:spPr>
          <a:xfrm flipH="1" flipV="1">
            <a:off x="2946400" y="3149600"/>
            <a:ext cx="2324100" cy="939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 flipH="1" flipV="1">
            <a:off x="7251700" y="2997200"/>
            <a:ext cx="2603500" cy="116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2946400" y="4648200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(10)</a:t>
            </a:r>
            <a:r>
              <a:rPr lang="pt-BR" baseline="-25000" dirty="0" smtClean="0"/>
              <a:t>10</a:t>
            </a:r>
            <a:r>
              <a:rPr lang="pt-BR" dirty="0" smtClean="0"/>
              <a:t> = (1010)</a:t>
            </a:r>
            <a:r>
              <a:rPr lang="pt-BR" baseline="-25000" dirty="0" smtClean="0"/>
              <a:t>2</a:t>
            </a:r>
            <a:endParaRPr lang="pt-BR" baseline="-250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734300" y="4648200"/>
            <a:ext cx="1816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</a:t>
            </a:r>
            <a:r>
              <a:rPr lang="pt-BR" dirty="0" smtClean="0"/>
              <a:t>11)</a:t>
            </a:r>
            <a:r>
              <a:rPr lang="pt-BR" baseline="-25000" dirty="0" smtClean="0"/>
              <a:t>10</a:t>
            </a:r>
            <a:r>
              <a:rPr lang="pt-BR" dirty="0" smtClean="0"/>
              <a:t> </a:t>
            </a:r>
            <a:r>
              <a:rPr lang="pt-BR" dirty="0"/>
              <a:t>= (</a:t>
            </a:r>
            <a:r>
              <a:rPr lang="pt-BR" dirty="0" smtClean="0"/>
              <a:t>1011)</a:t>
            </a:r>
            <a:r>
              <a:rPr lang="pt-BR" baseline="-25000" dirty="0" smtClean="0"/>
              <a:t>2</a:t>
            </a:r>
            <a:endParaRPr lang="pt-BR" baseline="-25000" dirty="0"/>
          </a:p>
          <a:p>
            <a:endParaRPr lang="pt-BR" dirty="0"/>
          </a:p>
        </p:txBody>
      </p:sp>
      <p:sp>
        <p:nvSpPr>
          <p:cNvPr id="13" name="Elipse 12"/>
          <p:cNvSpPr/>
          <p:nvPr/>
        </p:nvSpPr>
        <p:spPr>
          <a:xfrm>
            <a:off x="5556250" y="3276600"/>
            <a:ext cx="298450" cy="29845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9988550" y="3263900"/>
            <a:ext cx="298450" cy="29845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813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 de decimal para binário (parte </a:t>
            </a:r>
            <a:r>
              <a:rPr lang="pt-BR" dirty="0" smtClean="0"/>
              <a:t>decimal ou fracionária)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65" y="2079818"/>
            <a:ext cx="2924320" cy="3792270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740" y="3077775"/>
            <a:ext cx="2511850" cy="179635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4006193" y="3652787"/>
            <a:ext cx="2042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(0,0926)</a:t>
            </a:r>
            <a:r>
              <a:rPr lang="pt-BR" baseline="-25000" dirty="0" smtClean="0"/>
              <a:t>10</a:t>
            </a:r>
            <a:r>
              <a:rPr lang="pt-BR" dirty="0" smtClean="0"/>
              <a:t> = </a:t>
            </a:r>
          </a:p>
          <a:p>
            <a:r>
              <a:rPr lang="pt-BR" dirty="0" smtClean="0"/>
              <a:t>(0,00010111101)</a:t>
            </a:r>
            <a:r>
              <a:rPr lang="pt-BR" baseline="-25000" dirty="0" smtClean="0"/>
              <a:t>2</a:t>
            </a:r>
            <a:endParaRPr lang="pt-BR" baseline="-250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8560590" y="3329621"/>
            <a:ext cx="1944763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(0,5)</a:t>
            </a:r>
            <a:r>
              <a:rPr lang="pt-BR" baseline="-25000" dirty="0" smtClean="0"/>
              <a:t>10</a:t>
            </a:r>
            <a:r>
              <a:rPr lang="pt-BR" dirty="0" smtClean="0"/>
              <a:t> = (0,1)</a:t>
            </a:r>
            <a:r>
              <a:rPr lang="pt-BR" baseline="-25000" dirty="0" smtClean="0"/>
              <a:t>2</a:t>
            </a:r>
          </a:p>
          <a:p>
            <a:endParaRPr lang="pt-BR" baseline="-25000" dirty="0"/>
          </a:p>
          <a:p>
            <a:endParaRPr lang="pt-BR" dirty="0"/>
          </a:p>
          <a:p>
            <a:endParaRPr lang="pt-BR" baseline="-25000" dirty="0" smtClean="0"/>
          </a:p>
          <a:p>
            <a:r>
              <a:rPr lang="pt-BR" dirty="0"/>
              <a:t>(</a:t>
            </a:r>
            <a:r>
              <a:rPr lang="pt-BR" dirty="0" smtClean="0"/>
              <a:t>0,75)</a:t>
            </a:r>
            <a:r>
              <a:rPr lang="pt-BR" baseline="-25000" dirty="0" smtClean="0"/>
              <a:t>10</a:t>
            </a:r>
            <a:r>
              <a:rPr lang="pt-BR" dirty="0" smtClean="0"/>
              <a:t> </a:t>
            </a:r>
            <a:r>
              <a:rPr lang="pt-BR" dirty="0"/>
              <a:t>= (</a:t>
            </a:r>
            <a:r>
              <a:rPr lang="pt-BR" dirty="0" smtClean="0"/>
              <a:t>0,11)</a:t>
            </a:r>
            <a:r>
              <a:rPr lang="pt-BR" baseline="-25000" dirty="0" smtClean="0"/>
              <a:t>2</a:t>
            </a:r>
            <a:endParaRPr lang="pt-BR" baseline="-25000" dirty="0"/>
          </a:p>
        </p:txBody>
      </p:sp>
      <p:sp>
        <p:nvSpPr>
          <p:cNvPr id="8" name="Retângulo 7"/>
          <p:cNvSpPr/>
          <p:nvPr/>
        </p:nvSpPr>
        <p:spPr>
          <a:xfrm>
            <a:off x="1130766" y="5067300"/>
            <a:ext cx="4473142" cy="368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4055085" y="5067300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10ª iteração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758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em MATLAB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172"/>
          <a:stretch/>
        </p:blipFill>
        <p:spPr>
          <a:xfrm>
            <a:off x="619598" y="1264555"/>
            <a:ext cx="10885014" cy="4991099"/>
          </a:xfrm>
        </p:spPr>
      </p:pic>
      <p:sp>
        <p:nvSpPr>
          <p:cNvPr id="5" name="Retângulo 4"/>
          <p:cNvSpPr/>
          <p:nvPr/>
        </p:nvSpPr>
        <p:spPr>
          <a:xfrm>
            <a:off x="619598" y="1612900"/>
            <a:ext cx="4714402" cy="292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619598" y="3517900"/>
            <a:ext cx="4257202" cy="279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dk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19598" y="4318000"/>
            <a:ext cx="4714402" cy="25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dk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619598" y="5410200"/>
            <a:ext cx="9489602" cy="800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300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em MATLAB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499"/>
          <a:stretch/>
        </p:blipFill>
        <p:spPr>
          <a:xfrm>
            <a:off x="910721" y="2067891"/>
            <a:ext cx="10593891" cy="3486150"/>
          </a:xfrm>
        </p:spPr>
      </p:pic>
      <p:sp>
        <p:nvSpPr>
          <p:cNvPr id="5" name="Retângulo 4"/>
          <p:cNvSpPr/>
          <p:nvPr/>
        </p:nvSpPr>
        <p:spPr>
          <a:xfrm>
            <a:off x="914400" y="2199861"/>
            <a:ext cx="4253948" cy="2517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dk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914400" y="2955235"/>
            <a:ext cx="4161183" cy="2915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dk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910721" y="3750366"/>
            <a:ext cx="3793801" cy="2915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dk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910721" y="4532243"/>
            <a:ext cx="4363644" cy="2517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dk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910721" y="5022574"/>
            <a:ext cx="3475749" cy="3180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59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em MATLAB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9" t="-351" r="129" b="27976"/>
          <a:stretch/>
        </p:blipFill>
        <p:spPr>
          <a:xfrm>
            <a:off x="821634" y="1264555"/>
            <a:ext cx="10290491" cy="5499652"/>
          </a:xfrm>
        </p:spPr>
      </p:pic>
      <p:sp>
        <p:nvSpPr>
          <p:cNvPr id="5" name="Retângulo 4"/>
          <p:cNvSpPr/>
          <p:nvPr/>
        </p:nvSpPr>
        <p:spPr>
          <a:xfrm>
            <a:off x="2266122" y="1537252"/>
            <a:ext cx="6308035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dk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732716" y="1518886"/>
            <a:ext cx="128592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pt-B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pt-BR" dirty="0"/>
              <a:t>0,5 = 0,1</a:t>
            </a:r>
          </a:p>
          <a:p>
            <a:r>
              <a:rPr lang="pt-BR" dirty="0"/>
              <a:t>0,2 = 0,...1</a:t>
            </a:r>
          </a:p>
        </p:txBody>
      </p:sp>
      <p:sp>
        <p:nvSpPr>
          <p:cNvPr id="8" name="Retângulo 7"/>
          <p:cNvSpPr/>
          <p:nvPr/>
        </p:nvSpPr>
        <p:spPr>
          <a:xfrm>
            <a:off x="821634" y="2165217"/>
            <a:ext cx="2557670" cy="1671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dk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821634" y="2350748"/>
            <a:ext cx="4293705" cy="4365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dk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821634" y="2972828"/>
            <a:ext cx="2716696" cy="4064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dk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821634" y="3591339"/>
            <a:ext cx="4518992" cy="2252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dk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821634" y="3843130"/>
            <a:ext cx="3485323" cy="1766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dk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821634" y="4028661"/>
            <a:ext cx="4028662" cy="795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dk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821634" y="4823791"/>
            <a:ext cx="7222436" cy="7023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dk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821634" y="5464236"/>
            <a:ext cx="3313044" cy="4594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dk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821634" y="6056243"/>
            <a:ext cx="3684105" cy="4770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87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em MATLAB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361"/>
          <a:stretch/>
        </p:blipFill>
        <p:spPr>
          <a:xfrm>
            <a:off x="424996" y="2438400"/>
            <a:ext cx="11079616" cy="2343150"/>
          </a:xfrm>
        </p:spPr>
      </p:pic>
      <p:sp>
        <p:nvSpPr>
          <p:cNvPr id="5" name="Retângulo 4"/>
          <p:cNvSpPr/>
          <p:nvPr/>
        </p:nvSpPr>
        <p:spPr>
          <a:xfrm>
            <a:off x="406400" y="2463800"/>
            <a:ext cx="4445000" cy="292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dk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24996" y="3609975"/>
            <a:ext cx="8947604" cy="238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dk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06400" y="3848100"/>
            <a:ext cx="11098212" cy="215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5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75</TotalTime>
  <Words>129</Words>
  <Application>Microsoft Office PowerPoint</Application>
  <PresentationFormat>Widescreen</PresentationFormat>
  <Paragraphs>48</Paragraphs>
  <Slides>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Cacho</vt:lpstr>
      <vt:lpstr>Cálculo Numérico</vt:lpstr>
      <vt:lpstr>Enunciado da questão</vt:lpstr>
      <vt:lpstr>Conversão de decimal para binário (parte inteira)</vt:lpstr>
      <vt:lpstr>Conversão de decimal para binário (parte decimal ou fracionária)</vt:lpstr>
      <vt:lpstr>Algoritmo em MATLAB</vt:lpstr>
      <vt:lpstr>Algoritmo em MATLAB</vt:lpstr>
      <vt:lpstr>Algoritmo em MATLAB</vt:lpstr>
      <vt:lpstr>Algoritmo em MATLAB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Cálculo Numérico</dc:title>
  <dc:creator>Evandro Pedro Alves de Mendonça</dc:creator>
  <cp:lastModifiedBy>Evandro Pedro Alves de Mendonça</cp:lastModifiedBy>
  <cp:revision>8</cp:revision>
  <dcterms:created xsi:type="dcterms:W3CDTF">2017-09-14T05:24:37Z</dcterms:created>
  <dcterms:modified xsi:type="dcterms:W3CDTF">2017-09-15T00:29:01Z</dcterms:modified>
</cp:coreProperties>
</file>