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28AC6-5E9B-4510-B491-380D5CCF1ACF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C19D5-A301-4012-BAD1-B9B21DC74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7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C19D5-A301-4012-BAD1-B9B21DC7451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63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9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1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31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49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836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3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519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41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29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79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6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8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02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7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11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6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8C47-60E3-483E-AACF-843E89B1765E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6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Cálculo Numérico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59921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Pedro Mendonça</a:t>
            </a:r>
          </a:p>
          <a:p>
            <a:r>
              <a:rPr lang="pt-BR" dirty="0" smtClean="0"/>
              <a:t>Marcelino Andrade</a:t>
            </a:r>
          </a:p>
          <a:p>
            <a:r>
              <a:rPr lang="pt-BR" dirty="0" smtClean="0"/>
              <a:t>2017.2</a:t>
            </a:r>
          </a:p>
          <a:p>
            <a:r>
              <a:rPr lang="pt-BR" dirty="0" smtClean="0"/>
              <a:t>Trabalho </a:t>
            </a:r>
            <a:r>
              <a:rPr lang="pt-BR" dirty="0" smtClean="0"/>
              <a:t>2 </a:t>
            </a:r>
            <a:r>
              <a:rPr lang="pt-BR" dirty="0" smtClean="0"/>
              <a:t>– </a:t>
            </a:r>
            <a:r>
              <a:rPr lang="pt-BR" dirty="0" smtClean="0"/>
              <a:t>Questões 4 e 5</a:t>
            </a:r>
            <a:endParaRPr lang="pt-BR" dirty="0" smtClean="0"/>
          </a:p>
          <a:p>
            <a:r>
              <a:rPr lang="pt-BR" dirty="0" smtClean="0"/>
              <a:t>UFPE/CAA – Núcleo de Tecnologia – Engenharia Civil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Secante </a:t>
            </a:r>
            <a:r>
              <a:rPr lang="pt-BR" dirty="0"/>
              <a:t>em </a:t>
            </a:r>
            <a:r>
              <a:rPr lang="pt-BR" dirty="0" smtClean="0"/>
              <a:t>MATLAB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3" b="41680"/>
          <a:stretch/>
        </p:blipFill>
        <p:spPr>
          <a:xfrm>
            <a:off x="1647927" y="1460500"/>
            <a:ext cx="9265027" cy="5321300"/>
          </a:xfrm>
        </p:spPr>
      </p:pic>
      <p:sp>
        <p:nvSpPr>
          <p:cNvPr id="3" name="Retângulo 2"/>
          <p:cNvSpPr/>
          <p:nvPr/>
        </p:nvSpPr>
        <p:spPr>
          <a:xfrm>
            <a:off x="2730500" y="3276600"/>
            <a:ext cx="62484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36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Secante </a:t>
            </a:r>
            <a:r>
              <a:rPr lang="pt-BR" dirty="0"/>
              <a:t>em </a:t>
            </a:r>
            <a:r>
              <a:rPr lang="pt-BR" dirty="0" smtClean="0"/>
              <a:t>MATLAB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6" b="-153"/>
          <a:stretch/>
        </p:blipFill>
        <p:spPr>
          <a:xfrm>
            <a:off x="1647927" y="1460500"/>
            <a:ext cx="9265027" cy="5321300"/>
          </a:xfrm>
        </p:spPr>
      </p:pic>
      <p:sp>
        <p:nvSpPr>
          <p:cNvPr id="4" name="Seta para a direita 3"/>
          <p:cNvSpPr/>
          <p:nvPr/>
        </p:nvSpPr>
        <p:spPr>
          <a:xfrm>
            <a:off x="2971800" y="2590800"/>
            <a:ext cx="2159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2971800" y="2806700"/>
            <a:ext cx="2159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2971800" y="4794250"/>
            <a:ext cx="2159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2971800" y="5010150"/>
            <a:ext cx="2159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29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9125" y="255810"/>
            <a:ext cx="8911687" cy="1280890"/>
          </a:xfrm>
        </p:spPr>
        <p:txBody>
          <a:bodyPr/>
          <a:lstStyle/>
          <a:p>
            <a:r>
              <a:rPr lang="pt-BR" dirty="0" smtClean="0"/>
              <a:t>Ordem de convergência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9" y="1136590"/>
            <a:ext cx="7540001" cy="5721410"/>
          </a:xfrm>
        </p:spPr>
      </p:pic>
      <p:sp>
        <p:nvSpPr>
          <p:cNvPr id="5" name="Retângulo 4"/>
          <p:cNvSpPr/>
          <p:nvPr/>
        </p:nvSpPr>
        <p:spPr>
          <a:xfrm>
            <a:off x="1524000" y="4076700"/>
            <a:ext cx="2311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193800" y="4787900"/>
            <a:ext cx="2311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31900" y="6096000"/>
            <a:ext cx="26035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219200" y="1130300"/>
            <a:ext cx="13589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449" y="1130300"/>
            <a:ext cx="7099661" cy="57277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070600" y="3873500"/>
            <a:ext cx="2311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740400" y="4889500"/>
            <a:ext cx="2311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778500" y="6134100"/>
            <a:ext cx="26035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765800" y="1117600"/>
            <a:ext cx="13589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717439" y="115466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Newton-Raphson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592008" y="113613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Secante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0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166910"/>
            <a:ext cx="8911687" cy="1280890"/>
          </a:xfrm>
        </p:spPr>
        <p:txBody>
          <a:bodyPr/>
          <a:lstStyle/>
          <a:p>
            <a:r>
              <a:rPr lang="pt-BR" dirty="0" smtClean="0"/>
              <a:t>Ordem de convergência (N-R)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8" y="876300"/>
            <a:ext cx="3674533" cy="2755900"/>
          </a:xfr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91" y="876300"/>
            <a:ext cx="3674533" cy="27559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724" y="876300"/>
            <a:ext cx="3674533" cy="27559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632200"/>
            <a:ext cx="3674534" cy="27559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6" y="3632200"/>
            <a:ext cx="3674533" cy="275590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917097" y="22655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4.a</a:t>
            </a:r>
          </a:p>
          <a:p>
            <a:pPr algn="ctr"/>
            <a:r>
              <a:rPr lang="pt-BR" dirty="0" smtClean="0"/>
              <a:t>intervalo 1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91630" y="227330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4.a</a:t>
            </a:r>
          </a:p>
          <a:p>
            <a:pPr algn="ctr"/>
            <a:r>
              <a:rPr lang="pt-BR" dirty="0" smtClean="0"/>
              <a:t>intervalo 2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266163" y="225425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4.b</a:t>
            </a:r>
          </a:p>
          <a:p>
            <a:pPr algn="ctr"/>
            <a:r>
              <a:rPr lang="pt-BR" dirty="0" smtClean="0"/>
              <a:t>intervalo 1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754365" y="501015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4.b</a:t>
            </a:r>
          </a:p>
          <a:p>
            <a:pPr algn="ctr"/>
            <a:r>
              <a:rPr lang="pt-BR" dirty="0" smtClean="0"/>
              <a:t>intervalo 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841671" y="50101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4.c</a:t>
            </a:r>
          </a:p>
        </p:txBody>
      </p:sp>
    </p:spTree>
    <p:extLst>
      <p:ext uri="{BB962C8B-B14F-4D97-AF65-F5344CB8AC3E}">
        <p14:creationId xmlns:p14="http://schemas.microsoft.com/office/powerpoint/2010/main" val="537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166910"/>
            <a:ext cx="8911687" cy="1280890"/>
          </a:xfrm>
        </p:spPr>
        <p:txBody>
          <a:bodyPr/>
          <a:lstStyle/>
          <a:p>
            <a:r>
              <a:rPr lang="pt-BR" dirty="0" smtClean="0"/>
              <a:t>Ordem de convergência (Secante)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8" y="876300"/>
            <a:ext cx="3674533" cy="2755899"/>
          </a:xfr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91" y="876300"/>
            <a:ext cx="3674533" cy="275589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724" y="876300"/>
            <a:ext cx="3674533" cy="275589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632200"/>
            <a:ext cx="3674533" cy="27559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6" y="3632200"/>
            <a:ext cx="3674533" cy="2755899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917097" y="22655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5.a</a:t>
            </a:r>
          </a:p>
          <a:p>
            <a:pPr algn="ctr"/>
            <a:r>
              <a:rPr lang="pt-BR" dirty="0" smtClean="0"/>
              <a:t>intervalo 1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91630" y="227330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5.a</a:t>
            </a:r>
          </a:p>
          <a:p>
            <a:pPr algn="ctr"/>
            <a:r>
              <a:rPr lang="pt-BR" dirty="0" smtClean="0"/>
              <a:t>intervalo 2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266163" y="225425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5.b</a:t>
            </a:r>
          </a:p>
          <a:p>
            <a:pPr algn="ctr"/>
            <a:r>
              <a:rPr lang="pt-BR" dirty="0" smtClean="0"/>
              <a:t>intervalo 1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754365" y="501015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5.b</a:t>
            </a:r>
          </a:p>
          <a:p>
            <a:pPr algn="ctr"/>
            <a:r>
              <a:rPr lang="pt-BR" dirty="0" smtClean="0"/>
              <a:t>intervalo 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841671" y="50101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5.c</a:t>
            </a:r>
          </a:p>
        </p:txBody>
      </p:sp>
    </p:spTree>
    <p:extLst>
      <p:ext uri="{BB962C8B-B14F-4D97-AF65-F5344CB8AC3E}">
        <p14:creationId xmlns:p14="http://schemas.microsoft.com/office/powerpoint/2010/main" val="28342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Enunciado </a:t>
            </a:r>
            <a:r>
              <a:rPr lang="pt-BR" dirty="0" smtClean="0"/>
              <a:t>das questões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53" y="1905000"/>
            <a:ext cx="8062791" cy="3851517"/>
          </a:xfrm>
        </p:spPr>
      </p:pic>
      <p:sp>
        <p:nvSpPr>
          <p:cNvPr id="13" name="Seta para a direita 12"/>
          <p:cNvSpPr/>
          <p:nvPr/>
        </p:nvSpPr>
        <p:spPr>
          <a:xfrm rot="8292929">
            <a:off x="6794767" y="2552700"/>
            <a:ext cx="5080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8292929">
            <a:off x="7734567" y="2552700"/>
            <a:ext cx="5080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227373" y="22214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2,5</a:t>
            </a:r>
            <a:endParaRPr lang="pt-BR" dirty="0"/>
          </a:p>
        </p:txBody>
      </p:sp>
      <p:cxnSp>
        <p:nvCxnSpPr>
          <p:cNvPr id="17" name="Conector angulado 16"/>
          <p:cNvCxnSpPr/>
          <p:nvPr/>
        </p:nvCxnSpPr>
        <p:spPr>
          <a:xfrm rot="10800000" flipV="1">
            <a:off x="6108406" y="3196326"/>
            <a:ext cx="2667294" cy="170881"/>
          </a:xfrm>
          <a:prstGeom prst="bentConnector3">
            <a:avLst>
              <a:gd name="adj1" fmla="val 99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/>
          <p:nvPr/>
        </p:nvCxnSpPr>
        <p:spPr>
          <a:xfrm rot="10800000">
            <a:off x="7009842" y="3572613"/>
            <a:ext cx="1765858" cy="177469"/>
          </a:xfrm>
          <a:prstGeom prst="bentConnector3">
            <a:avLst>
              <a:gd name="adj1" fmla="val 100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181036" y="22214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,5</a:t>
            </a:r>
            <a:endParaRPr lang="pt-BR" dirty="0"/>
          </a:p>
        </p:txBody>
      </p:sp>
      <p:sp>
        <p:nvSpPr>
          <p:cNvPr id="27" name="Seta para a direita 26"/>
          <p:cNvSpPr/>
          <p:nvPr/>
        </p:nvSpPr>
        <p:spPr>
          <a:xfrm rot="11457212">
            <a:off x="7269195" y="3946993"/>
            <a:ext cx="70103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8790421" y="30116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  <a:r>
              <a:rPr lang="pt-BR" dirty="0" smtClean="0"/>
              <a:t>,5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790421" y="346142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,5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8005723" y="383519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r>
              <a:rPr lang="pt-BR" dirty="0" smtClean="0"/>
              <a:t>,5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6017222" y="4478922"/>
            <a:ext cx="1210151" cy="6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5799691" y="2235303"/>
            <a:ext cx="1427682" cy="4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296001" y="5518380"/>
            <a:ext cx="1427682" cy="4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6410993" y="2885086"/>
            <a:ext cx="265445" cy="253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6983566" y="2901661"/>
            <a:ext cx="265445" cy="253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374491" y="2900404"/>
            <a:ext cx="265445" cy="253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7947064" y="2916979"/>
            <a:ext cx="265445" cy="253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5679033" y="3306082"/>
            <a:ext cx="265445" cy="253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6251606" y="3322657"/>
            <a:ext cx="265445" cy="253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63759" y="3317945"/>
            <a:ext cx="265445" cy="253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7236332" y="3334520"/>
            <a:ext cx="265445" cy="253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296591" y="3772697"/>
            <a:ext cx="265445" cy="253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869164" y="3789272"/>
            <a:ext cx="265445" cy="253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51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6" grpId="0"/>
      <p:bldP spid="27" grpId="0" animBg="1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das funções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" y="2273300"/>
            <a:ext cx="11455401" cy="2863849"/>
          </a:xfrm>
        </p:spPr>
      </p:pic>
      <p:sp>
        <p:nvSpPr>
          <p:cNvPr id="6" name="Seta para a direita 5"/>
          <p:cNvSpPr/>
          <p:nvPr/>
        </p:nvSpPr>
        <p:spPr>
          <a:xfrm rot="15914181">
            <a:off x="1041400" y="3962400"/>
            <a:ext cx="7747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9347595">
            <a:off x="2680743" y="3837689"/>
            <a:ext cx="7747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13854991">
            <a:off x="5035205" y="3880676"/>
            <a:ext cx="7747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13151533">
            <a:off x="8863952" y="4228802"/>
            <a:ext cx="7747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18371804">
            <a:off x="6314260" y="3880676"/>
            <a:ext cx="7747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879600" y="513714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4.a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770271" y="513611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4.b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9635778" y="513611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4.c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1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de Newton-Raphson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1591758"/>
            <a:ext cx="5559748" cy="3289996"/>
          </a:xfrm>
          <a:ln>
            <a:solidFill>
              <a:srgbClr val="C00000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1" y="5096822"/>
            <a:ext cx="1981477" cy="7525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CaixaDeTexto 11"/>
          <p:cNvSpPr txBox="1"/>
          <p:nvPr/>
        </p:nvSpPr>
        <p:spPr>
          <a:xfrm>
            <a:off x="1686479" y="6159500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75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smtClean="0"/>
              <a:t>da Secante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456477"/>
            <a:ext cx="9304212" cy="3293323"/>
          </a:xfrm>
          <a:ln>
            <a:solidFill>
              <a:srgbClr val="C00000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71" y="4960073"/>
            <a:ext cx="2915057" cy="7430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CaixaDeTexto 10"/>
          <p:cNvSpPr txBox="1"/>
          <p:nvPr/>
        </p:nvSpPr>
        <p:spPr>
          <a:xfrm>
            <a:off x="1686479" y="6159500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30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Newton-Raphson em </a:t>
            </a:r>
            <a:r>
              <a:rPr lang="pt-BR" dirty="0" smtClean="0"/>
              <a:t>MATLAB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69" b="80057"/>
          <a:stretch/>
        </p:blipFill>
        <p:spPr>
          <a:xfrm>
            <a:off x="1642584" y="2140003"/>
            <a:ext cx="9063516" cy="3232097"/>
          </a:xfrm>
        </p:spPr>
      </p:pic>
    </p:spTree>
    <p:extLst>
      <p:ext uri="{BB962C8B-B14F-4D97-AF65-F5344CB8AC3E}">
        <p14:creationId xmlns:p14="http://schemas.microsoft.com/office/powerpoint/2010/main" val="18565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Newton-Raphson em </a:t>
            </a:r>
            <a:r>
              <a:rPr lang="pt-BR" dirty="0" smtClean="0"/>
              <a:t>MATLAB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6" b="36470"/>
          <a:stretch/>
        </p:blipFill>
        <p:spPr>
          <a:xfrm>
            <a:off x="2095500" y="1413491"/>
            <a:ext cx="7772400" cy="5240231"/>
          </a:xfrm>
        </p:spPr>
      </p:pic>
    </p:spTree>
    <p:extLst>
      <p:ext uri="{BB962C8B-B14F-4D97-AF65-F5344CB8AC3E}">
        <p14:creationId xmlns:p14="http://schemas.microsoft.com/office/powerpoint/2010/main" val="40958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Newton-Raphson em </a:t>
            </a:r>
            <a:r>
              <a:rPr lang="pt-BR" dirty="0" smtClean="0"/>
              <a:t>MATLAB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80" b="176"/>
          <a:stretch/>
        </p:blipFill>
        <p:spPr>
          <a:xfrm>
            <a:off x="2592925" y="1612900"/>
            <a:ext cx="8788400" cy="4796284"/>
          </a:xfrm>
        </p:spPr>
      </p:pic>
      <p:sp>
        <p:nvSpPr>
          <p:cNvPr id="3" name="Seta para a direita 2"/>
          <p:cNvSpPr/>
          <p:nvPr/>
        </p:nvSpPr>
        <p:spPr>
          <a:xfrm>
            <a:off x="3429000" y="1803400"/>
            <a:ext cx="2159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3429000" y="2032000"/>
            <a:ext cx="2159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3429000" y="2260600"/>
            <a:ext cx="2159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784600" y="2654300"/>
            <a:ext cx="2159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3784600" y="2882900"/>
            <a:ext cx="2159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3784600" y="3111500"/>
            <a:ext cx="2159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3784600" y="3731642"/>
            <a:ext cx="2159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3784600" y="4745832"/>
            <a:ext cx="2159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3429000" y="5177632"/>
            <a:ext cx="2159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>
            <a:off x="3429000" y="6003132"/>
            <a:ext cx="2159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91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Secante </a:t>
            </a:r>
            <a:r>
              <a:rPr lang="pt-BR" dirty="0"/>
              <a:t>em </a:t>
            </a:r>
            <a:r>
              <a:rPr lang="pt-BR" dirty="0" smtClean="0"/>
              <a:t>MATLAB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13"/>
          <a:stretch/>
        </p:blipFill>
        <p:spPr>
          <a:xfrm>
            <a:off x="1698727" y="2057400"/>
            <a:ext cx="9265027" cy="2463800"/>
          </a:xfrm>
        </p:spPr>
      </p:pic>
      <p:sp>
        <p:nvSpPr>
          <p:cNvPr id="9" name="Retângulo 8"/>
          <p:cNvSpPr/>
          <p:nvPr/>
        </p:nvSpPr>
        <p:spPr>
          <a:xfrm>
            <a:off x="5422900" y="2057400"/>
            <a:ext cx="4953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49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268</TotalTime>
  <Words>128</Words>
  <Application>Microsoft Office PowerPoint</Application>
  <PresentationFormat>Widescreen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Cacho</vt:lpstr>
      <vt:lpstr>Cálculo Numérico</vt:lpstr>
      <vt:lpstr>Enunciado das questões</vt:lpstr>
      <vt:lpstr>Gráfico das funções</vt:lpstr>
      <vt:lpstr>O método de Newton-Raphson</vt:lpstr>
      <vt:lpstr>O método da Secante</vt:lpstr>
      <vt:lpstr>Newton-Raphson em MATLAB</vt:lpstr>
      <vt:lpstr>Newton-Raphson em MATLAB</vt:lpstr>
      <vt:lpstr>Newton-Raphson em MATLAB</vt:lpstr>
      <vt:lpstr>Secante em MATLAB</vt:lpstr>
      <vt:lpstr>Secante em MATLAB</vt:lpstr>
      <vt:lpstr>Secante em MATLAB</vt:lpstr>
      <vt:lpstr>Ordem de convergência</vt:lpstr>
      <vt:lpstr>Ordem de convergência (N-R)</vt:lpstr>
      <vt:lpstr>Ordem de convergência (Secante)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Cálculo Numérico</dc:title>
  <dc:creator>Evandro Pedro Alves de Mendonça</dc:creator>
  <cp:lastModifiedBy>Evandro Pedro Alves de Mendonça</cp:lastModifiedBy>
  <cp:revision>22</cp:revision>
  <dcterms:created xsi:type="dcterms:W3CDTF">2017-09-14T05:24:37Z</dcterms:created>
  <dcterms:modified xsi:type="dcterms:W3CDTF">2017-09-30T05:11:38Z</dcterms:modified>
</cp:coreProperties>
</file>