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76" r:id="rId6"/>
    <p:sldId id="259" r:id="rId7"/>
    <p:sldId id="260" r:id="rId8"/>
    <p:sldId id="273" r:id="rId9"/>
    <p:sldId id="274" r:id="rId10"/>
    <p:sldId id="275" r:id="rId11"/>
    <p:sldId id="264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28AC6-5E9B-4510-B491-380D5CCF1ACF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C19D5-A301-4012-BAD1-B9B21DC74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7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C19D5-A301-4012-BAD1-B9B21DC7451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63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9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1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31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49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836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3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519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41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29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79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6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8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02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7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11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6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8C47-60E3-483E-AACF-843E89B1765E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6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Cálculo Numérico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59921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Pedro Mendonça</a:t>
            </a:r>
          </a:p>
          <a:p>
            <a:r>
              <a:rPr lang="pt-BR" dirty="0" smtClean="0"/>
              <a:t>Marcelino Andrade</a:t>
            </a:r>
          </a:p>
          <a:p>
            <a:r>
              <a:rPr lang="pt-BR" dirty="0" smtClean="0"/>
              <a:t>2017.2</a:t>
            </a:r>
          </a:p>
          <a:p>
            <a:r>
              <a:rPr lang="pt-BR" dirty="0" smtClean="0"/>
              <a:t>Trabalho 3 – Questão 4</a:t>
            </a:r>
          </a:p>
          <a:p>
            <a:r>
              <a:rPr lang="pt-BR" dirty="0" smtClean="0"/>
              <a:t>UFPE/CAA – Núcleo de Tecnologia – Engenharia Civil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128810"/>
            <a:ext cx="8911687" cy="1280890"/>
          </a:xfrm>
        </p:spPr>
        <p:txBody>
          <a:bodyPr/>
          <a:lstStyle/>
          <a:p>
            <a:r>
              <a:rPr lang="pt-BR" dirty="0" smtClean="0"/>
              <a:t>Método de Jacobi </a:t>
            </a:r>
            <a:r>
              <a:rPr lang="pt-BR" dirty="0"/>
              <a:t>em </a:t>
            </a:r>
            <a:r>
              <a:rPr lang="pt-BR" dirty="0" smtClean="0"/>
              <a:t>MATLAB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36" y="787400"/>
            <a:ext cx="8386189" cy="6070600"/>
          </a:xfrm>
        </p:spPr>
      </p:pic>
      <p:sp>
        <p:nvSpPr>
          <p:cNvPr id="13" name="Seta para a direita 12"/>
          <p:cNvSpPr/>
          <p:nvPr/>
        </p:nvSpPr>
        <p:spPr>
          <a:xfrm>
            <a:off x="3073400" y="1739900"/>
            <a:ext cx="4953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have esquerda 15"/>
          <p:cNvSpPr/>
          <p:nvPr/>
        </p:nvSpPr>
        <p:spPr>
          <a:xfrm>
            <a:off x="2654300" y="1562100"/>
            <a:ext cx="495300" cy="4762500"/>
          </a:xfrm>
          <a:prstGeom prst="lef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have esquerda 16"/>
          <p:cNvSpPr/>
          <p:nvPr/>
        </p:nvSpPr>
        <p:spPr>
          <a:xfrm>
            <a:off x="3342164" y="2235200"/>
            <a:ext cx="226536" cy="16129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have esquerda 17"/>
          <p:cNvSpPr/>
          <p:nvPr/>
        </p:nvSpPr>
        <p:spPr>
          <a:xfrm>
            <a:off x="3773964" y="2451100"/>
            <a:ext cx="175736" cy="9525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>
            <a:off x="4252643" y="2857500"/>
            <a:ext cx="4953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3513614" y="3536950"/>
            <a:ext cx="4953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>
            <a:off x="3073400" y="3994150"/>
            <a:ext cx="4953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have esquerda 21"/>
          <p:cNvSpPr/>
          <p:nvPr/>
        </p:nvSpPr>
        <p:spPr>
          <a:xfrm>
            <a:off x="3392964" y="4733925"/>
            <a:ext cx="175736" cy="4159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3073400" y="5334000"/>
            <a:ext cx="4953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have esquerda 23"/>
          <p:cNvSpPr/>
          <p:nvPr/>
        </p:nvSpPr>
        <p:spPr>
          <a:xfrm>
            <a:off x="3025903" y="5870575"/>
            <a:ext cx="175736" cy="4159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a direita 24"/>
          <p:cNvSpPr/>
          <p:nvPr/>
        </p:nvSpPr>
        <p:spPr>
          <a:xfrm>
            <a:off x="2702053" y="6489700"/>
            <a:ext cx="4953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725" y="3864044"/>
            <a:ext cx="2857784" cy="942672"/>
          </a:xfrm>
          <a:prstGeom prst="rect">
            <a:avLst/>
          </a:prstGeom>
        </p:spPr>
      </p:pic>
      <p:pic>
        <p:nvPicPr>
          <p:cNvPr id="27" name="Espaço Reservado para Conteúdo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917" y="1409700"/>
            <a:ext cx="5010262" cy="1248010"/>
          </a:xfrm>
          <a:prstGeom prst="rect">
            <a:avLst/>
          </a:prstGeom>
        </p:spPr>
      </p:pic>
      <p:sp>
        <p:nvSpPr>
          <p:cNvPr id="30" name="Chave esquerda 29"/>
          <p:cNvSpPr/>
          <p:nvPr/>
        </p:nvSpPr>
        <p:spPr>
          <a:xfrm rot="16200000">
            <a:off x="8492402" y="1720871"/>
            <a:ext cx="218259" cy="187367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30"/>
          <p:cNvSpPr/>
          <p:nvPr/>
        </p:nvSpPr>
        <p:spPr>
          <a:xfrm rot="19031840">
            <a:off x="6928912" y="2259209"/>
            <a:ext cx="4953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have esquerda 31"/>
          <p:cNvSpPr/>
          <p:nvPr/>
        </p:nvSpPr>
        <p:spPr>
          <a:xfrm rot="16200000">
            <a:off x="9258411" y="4167349"/>
            <a:ext cx="177289" cy="105644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direita 32"/>
          <p:cNvSpPr/>
          <p:nvPr/>
        </p:nvSpPr>
        <p:spPr>
          <a:xfrm rot="13583586">
            <a:off x="9994937" y="4561618"/>
            <a:ext cx="4953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7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1069" y="154210"/>
            <a:ext cx="8911687" cy="1280890"/>
          </a:xfrm>
        </p:spPr>
        <p:txBody>
          <a:bodyPr/>
          <a:lstStyle/>
          <a:p>
            <a:r>
              <a:rPr lang="pt-BR" dirty="0" smtClean="0"/>
              <a:t>Método de Gauss-Seidel </a:t>
            </a:r>
            <a:r>
              <a:rPr lang="pt-BR" dirty="0"/>
              <a:t>em </a:t>
            </a:r>
            <a:r>
              <a:rPr lang="pt-BR" dirty="0" smtClean="0"/>
              <a:t>MATLAB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68" y="794654"/>
            <a:ext cx="8048368" cy="6063346"/>
          </a:xfrm>
        </p:spPr>
      </p:pic>
      <p:sp>
        <p:nvSpPr>
          <p:cNvPr id="5" name="Seta para a direita 4"/>
          <p:cNvSpPr/>
          <p:nvPr/>
        </p:nvSpPr>
        <p:spPr>
          <a:xfrm>
            <a:off x="3581400" y="1935844"/>
            <a:ext cx="4953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3956050" y="3860800"/>
            <a:ext cx="4953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angulado 7"/>
          <p:cNvCxnSpPr/>
          <p:nvPr/>
        </p:nvCxnSpPr>
        <p:spPr>
          <a:xfrm flipV="1">
            <a:off x="6210300" y="3251200"/>
            <a:ext cx="2159000" cy="673100"/>
          </a:xfrm>
          <a:prstGeom prst="bentConnector3">
            <a:avLst>
              <a:gd name="adj1" fmla="val 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ta para a direita 11"/>
          <p:cNvSpPr/>
          <p:nvPr/>
        </p:nvSpPr>
        <p:spPr>
          <a:xfrm>
            <a:off x="3581400" y="4295322"/>
            <a:ext cx="4953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91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166910"/>
            <a:ext cx="8911687" cy="1280890"/>
          </a:xfrm>
        </p:spPr>
        <p:txBody>
          <a:bodyPr/>
          <a:lstStyle/>
          <a:p>
            <a:r>
              <a:rPr lang="pt-BR" dirty="0" smtClean="0"/>
              <a:t>Script do item 4.a)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925850"/>
            <a:ext cx="6921500" cy="5659830"/>
          </a:xfrm>
        </p:spPr>
      </p:pic>
      <p:sp>
        <p:nvSpPr>
          <p:cNvPr id="5" name="Retângulo 4"/>
          <p:cNvSpPr/>
          <p:nvPr/>
        </p:nvSpPr>
        <p:spPr>
          <a:xfrm>
            <a:off x="3225800" y="1816100"/>
            <a:ext cx="35687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225800" y="3327400"/>
            <a:ext cx="1638300" cy="622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225800" y="4397490"/>
            <a:ext cx="4127500" cy="622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353300" y="452397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Sistema A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251200" y="5476990"/>
            <a:ext cx="4127500" cy="622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78700" y="560347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Sistema 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425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166910"/>
            <a:ext cx="8911687" cy="1280890"/>
          </a:xfrm>
        </p:spPr>
        <p:txBody>
          <a:bodyPr/>
          <a:lstStyle/>
          <a:p>
            <a:r>
              <a:rPr lang="pt-BR" dirty="0" smtClean="0"/>
              <a:t>Script do item 4.b)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947547"/>
            <a:ext cx="6921500" cy="5616435"/>
          </a:xfrm>
        </p:spPr>
      </p:pic>
      <p:sp>
        <p:nvSpPr>
          <p:cNvPr id="6" name="Retângulo 5"/>
          <p:cNvSpPr/>
          <p:nvPr/>
        </p:nvSpPr>
        <p:spPr>
          <a:xfrm>
            <a:off x="3225800" y="3746500"/>
            <a:ext cx="1638300" cy="20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6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166910"/>
            <a:ext cx="8911687" cy="1280890"/>
          </a:xfrm>
        </p:spPr>
        <p:txBody>
          <a:bodyPr/>
          <a:lstStyle/>
          <a:p>
            <a:r>
              <a:rPr lang="pt-BR" dirty="0" smtClean="0"/>
              <a:t>Script do item 4.c)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966339"/>
            <a:ext cx="6119276" cy="5661965"/>
          </a:xfrm>
        </p:spPr>
      </p:pic>
      <p:sp>
        <p:nvSpPr>
          <p:cNvPr id="6" name="Retângulo 5"/>
          <p:cNvSpPr/>
          <p:nvPr/>
        </p:nvSpPr>
        <p:spPr>
          <a:xfrm>
            <a:off x="3124200" y="3225821"/>
            <a:ext cx="35687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175000" y="4737120"/>
            <a:ext cx="5410200" cy="1549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7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Enunciado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19" y="1711545"/>
            <a:ext cx="8915400" cy="215856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19" y="3870105"/>
            <a:ext cx="9211961" cy="2267266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>
            <a:off x="1346200" y="3962400"/>
            <a:ext cx="393700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1346200" y="4891135"/>
            <a:ext cx="393700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1346200" y="5319540"/>
            <a:ext cx="393700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553200" y="1612900"/>
            <a:ext cx="24892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324100" y="2578100"/>
            <a:ext cx="7937500" cy="1181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51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de Jacobi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229420"/>
            <a:ext cx="5239481" cy="13051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8179072" y="3371737"/>
                <a:ext cx="107273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072" y="3371737"/>
                <a:ext cx="1072730" cy="10204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806" y="5005677"/>
            <a:ext cx="3915321" cy="10193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95" y="1484895"/>
            <a:ext cx="8254671" cy="1620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86479" y="6159500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Imagens retiradas do livro Métodos Numéricos para Engenheiros e Cientistas.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75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smtClean="0"/>
              <a:t>de Gauss-Seidel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6944694" cy="27912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3305651" y="4695638"/>
                <a:ext cx="107273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651" y="4695638"/>
                <a:ext cx="1072730" cy="10204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07" y="4696215"/>
            <a:ext cx="3915321" cy="101931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686479" y="6159500"/>
            <a:ext cx="874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Imagens retiradas do livro Métodos Numéricos para Engenheiros e Cientistas.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186277" y="2199633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Primeiro elemento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320139" y="3078592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Elementos do meio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210700" y="403225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Último elemento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30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 na norma infinita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35" y="2641600"/>
            <a:ext cx="5173770" cy="1706625"/>
          </a:xfrm>
        </p:spPr>
      </p:pic>
      <p:sp>
        <p:nvSpPr>
          <p:cNvPr id="5" name="CaixaDeTexto 4"/>
          <p:cNvSpPr txBox="1"/>
          <p:nvPr/>
        </p:nvSpPr>
        <p:spPr>
          <a:xfrm>
            <a:off x="1686479" y="6159500"/>
            <a:ext cx="870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Imagem retirada das notas de aula do Professor Gustavo Bono – UFPE/CAA.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12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Convergência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73" y="1885995"/>
            <a:ext cx="3317100" cy="1409768"/>
          </a:xfrm>
        </p:spPr>
      </p:pic>
      <p:sp>
        <p:nvSpPr>
          <p:cNvPr id="5" name="CaixaDeTexto 4"/>
          <p:cNvSpPr txBox="1"/>
          <p:nvPr/>
        </p:nvSpPr>
        <p:spPr>
          <a:xfrm>
            <a:off x="7314065" y="3671479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Diagonalmente dominante</a:t>
            </a:r>
          </a:p>
          <a:p>
            <a:pPr algn="ctr"/>
            <a:r>
              <a:rPr lang="pt-BR" dirty="0" smtClean="0"/>
              <a:t>(converge)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181619" y="3543368"/>
                <a:ext cx="3867149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pt-B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mr>
                      <m:m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mr>
                      <m:m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mr>
                    </m:m>
                  </m:oMath>
                </a14:m>
                <a:r>
                  <a:rPr lang="pt-BR" dirty="0" smtClean="0"/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619" y="3543368"/>
                <a:ext cx="3867149" cy="9025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181619" y="4557648"/>
                <a:ext cx="3867149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pt-B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mr>
                      <m:m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mr>
                      <m:m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mr>
                    </m:m>
                  </m:oMath>
                </a14:m>
                <a:r>
                  <a:rPr lang="pt-BR" dirty="0" smtClean="0"/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619" y="4557648"/>
                <a:ext cx="3867149" cy="9025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7048768" y="4685759"/>
            <a:ext cx="3783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Não diagonalmente dominante</a:t>
            </a:r>
          </a:p>
          <a:p>
            <a:pPr algn="ctr"/>
            <a:r>
              <a:rPr lang="pt-BR" dirty="0" smtClean="0"/>
              <a:t>(inconclusivo)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59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Jacobi </a:t>
            </a:r>
            <a:r>
              <a:rPr lang="pt-BR" dirty="0"/>
              <a:t>em </a:t>
            </a:r>
            <a:r>
              <a:rPr lang="pt-BR" dirty="0" smtClean="0"/>
              <a:t>MATLAB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62" y="1905000"/>
            <a:ext cx="10139222" cy="3079885"/>
          </a:xfrm>
        </p:spPr>
      </p:pic>
      <p:sp>
        <p:nvSpPr>
          <p:cNvPr id="7" name="Seta para cima 6"/>
          <p:cNvSpPr/>
          <p:nvPr/>
        </p:nvSpPr>
        <p:spPr>
          <a:xfrm>
            <a:off x="5143500" y="2235200"/>
            <a:ext cx="139700" cy="482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cima 7"/>
          <p:cNvSpPr/>
          <p:nvPr/>
        </p:nvSpPr>
        <p:spPr>
          <a:xfrm>
            <a:off x="5372100" y="2235200"/>
            <a:ext cx="139700" cy="482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5665322" y="2235200"/>
            <a:ext cx="139700" cy="482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cima 9"/>
          <p:cNvSpPr/>
          <p:nvPr/>
        </p:nvSpPr>
        <p:spPr>
          <a:xfrm>
            <a:off x="6109098" y="2235200"/>
            <a:ext cx="139700" cy="482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568700" y="2235200"/>
            <a:ext cx="139700" cy="482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cima 11"/>
          <p:cNvSpPr/>
          <p:nvPr/>
        </p:nvSpPr>
        <p:spPr>
          <a:xfrm>
            <a:off x="6692574" y="2235200"/>
            <a:ext cx="139700" cy="482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87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Jacobi </a:t>
            </a:r>
            <a:r>
              <a:rPr lang="pt-BR" dirty="0"/>
              <a:t>em </a:t>
            </a:r>
            <a:r>
              <a:rPr lang="pt-BR" dirty="0" smtClean="0"/>
              <a:t>MATLAB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7429499" cy="5429680"/>
          </a:xfrm>
        </p:spPr>
      </p:pic>
      <p:sp>
        <p:nvSpPr>
          <p:cNvPr id="5" name="Retângulo 4"/>
          <p:cNvSpPr/>
          <p:nvPr/>
        </p:nvSpPr>
        <p:spPr>
          <a:xfrm>
            <a:off x="3238500" y="1460500"/>
            <a:ext cx="6756400" cy="977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238500" y="3060700"/>
            <a:ext cx="6756400" cy="8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3009900" y="3871445"/>
            <a:ext cx="2286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238500" y="4077367"/>
            <a:ext cx="6756400" cy="8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238500" y="4890166"/>
            <a:ext cx="6756400" cy="1163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238500" y="6066488"/>
            <a:ext cx="6756400" cy="640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238500" y="2451100"/>
            <a:ext cx="6756400" cy="62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19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Jacobi </a:t>
            </a:r>
            <a:r>
              <a:rPr lang="pt-BR" dirty="0"/>
              <a:t>em </a:t>
            </a:r>
            <a:r>
              <a:rPr lang="pt-BR" dirty="0" smtClean="0"/>
              <a:t>MATLAB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264555"/>
            <a:ext cx="8138575" cy="5470592"/>
          </a:xfrm>
        </p:spPr>
      </p:pic>
      <p:sp>
        <p:nvSpPr>
          <p:cNvPr id="5" name="Retângulo 4"/>
          <p:cNvSpPr/>
          <p:nvPr/>
        </p:nvSpPr>
        <p:spPr>
          <a:xfrm>
            <a:off x="3251200" y="1257300"/>
            <a:ext cx="7378700" cy="647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251200" y="1917700"/>
            <a:ext cx="7378700" cy="461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373" y="3294967"/>
            <a:ext cx="3317100" cy="140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4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2600</TotalTime>
  <Words>132</Words>
  <Application>Microsoft Office PowerPoint</Application>
  <PresentationFormat>Widescreen</PresentationFormat>
  <Paragraphs>36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Wingdings 3</vt:lpstr>
      <vt:lpstr>Cacho</vt:lpstr>
      <vt:lpstr>Cálculo Numérico</vt:lpstr>
      <vt:lpstr>Enunciado</vt:lpstr>
      <vt:lpstr>O método de Jacobi</vt:lpstr>
      <vt:lpstr>O método de Gauss-Seidel</vt:lpstr>
      <vt:lpstr>Erro na norma infinita</vt:lpstr>
      <vt:lpstr>Convergência</vt:lpstr>
      <vt:lpstr>Método de Jacobi em MATLAB</vt:lpstr>
      <vt:lpstr>Método de Jacobi em MATLAB</vt:lpstr>
      <vt:lpstr>Método de Jacobi em MATLAB</vt:lpstr>
      <vt:lpstr>Método de Jacobi em MATLAB</vt:lpstr>
      <vt:lpstr>Método de Gauss-Seidel em MATLAB</vt:lpstr>
      <vt:lpstr>Script do item 4.a)</vt:lpstr>
      <vt:lpstr>Script do item 4.b)</vt:lpstr>
      <vt:lpstr>Script do item 4.c)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Cálculo Numérico</dc:title>
  <dc:creator>Evandro Pedro Alves de Mendonça</dc:creator>
  <cp:lastModifiedBy>Evandro Pedro Alves de Mendonça</cp:lastModifiedBy>
  <cp:revision>42</cp:revision>
  <dcterms:created xsi:type="dcterms:W3CDTF">2017-09-14T05:24:37Z</dcterms:created>
  <dcterms:modified xsi:type="dcterms:W3CDTF">2017-10-15T00:34:46Z</dcterms:modified>
</cp:coreProperties>
</file>