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58" r:id="rId11"/>
    <p:sldId id="260" r:id="rId12"/>
    <p:sldId id="261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3039" autoAdjust="0"/>
  </p:normalViewPr>
  <p:slideViewPr>
    <p:cSldViewPr snapToGrid="0">
      <p:cViewPr varScale="1">
        <p:scale>
          <a:sx n="73" d="100"/>
          <a:sy n="73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03/11/2017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4 – Questão 1</a:t>
            </a:r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Interno (discreto)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8602944" cy="5453745"/>
          </a:xfrm>
        </p:spPr>
      </p:pic>
      <p:sp>
        <p:nvSpPr>
          <p:cNvPr id="3" name="Retângulo 2"/>
          <p:cNvSpPr/>
          <p:nvPr/>
        </p:nvSpPr>
        <p:spPr>
          <a:xfrm>
            <a:off x="3187700" y="2387600"/>
            <a:ext cx="8008169" cy="247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87700" y="5359400"/>
            <a:ext cx="6299200" cy="100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cima 5"/>
          <p:cNvSpPr/>
          <p:nvPr/>
        </p:nvSpPr>
        <p:spPr>
          <a:xfrm>
            <a:off x="5702300" y="14605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5880100" y="14605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4368800" y="14605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para a primeira questão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t="-196" r="318" b="58166"/>
          <a:stretch/>
        </p:blipFill>
        <p:spPr>
          <a:xfrm>
            <a:off x="2592925" y="1264555"/>
            <a:ext cx="8132326" cy="5527280"/>
          </a:xfrm>
        </p:spPr>
      </p:pic>
      <p:sp>
        <p:nvSpPr>
          <p:cNvPr id="3" name="Seta para a direita 2"/>
          <p:cNvSpPr/>
          <p:nvPr/>
        </p:nvSpPr>
        <p:spPr>
          <a:xfrm>
            <a:off x="3365500" y="3505200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365500" y="4386945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365500" y="5487790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6"/>
          <p:cNvSpPr/>
          <p:nvPr/>
        </p:nvSpPr>
        <p:spPr>
          <a:xfrm>
            <a:off x="6197600" y="16002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6375400" y="16002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6570188" y="16002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4546600" y="1600200"/>
            <a:ext cx="177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para a primeira questão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42199" r="162" b="23090"/>
          <a:stretch/>
        </p:blipFill>
        <p:spPr>
          <a:xfrm>
            <a:off x="2592925" y="1905000"/>
            <a:ext cx="8132326" cy="4564745"/>
          </a:xfrm>
        </p:spPr>
      </p:pic>
      <p:sp>
        <p:nvSpPr>
          <p:cNvPr id="5" name="Seta para a direita 4"/>
          <p:cNvSpPr/>
          <p:nvPr/>
        </p:nvSpPr>
        <p:spPr>
          <a:xfrm>
            <a:off x="3403600" y="2311400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403600" y="2514600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797300" y="2755900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403600" y="3639462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797300" y="3857172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152900" y="4082144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3403600" y="5161652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3797300" y="5377552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403600" y="6037952"/>
            <a:ext cx="2921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7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para a primeira questão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76621" r="6" b="9"/>
          <a:stretch/>
        </p:blipFill>
        <p:spPr>
          <a:xfrm>
            <a:off x="2592925" y="1905000"/>
            <a:ext cx="8132326" cy="3073400"/>
          </a:xfrm>
        </p:spPr>
      </p:pic>
      <p:sp>
        <p:nvSpPr>
          <p:cNvPr id="3" name="Retângulo 2"/>
          <p:cNvSpPr/>
          <p:nvPr/>
        </p:nvSpPr>
        <p:spPr>
          <a:xfrm>
            <a:off x="3670300" y="2171700"/>
            <a:ext cx="3111500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467100" y="3073400"/>
            <a:ext cx="2286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467100" y="3289300"/>
            <a:ext cx="2286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25388" y="3884390"/>
            <a:ext cx="3208812" cy="86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1.a)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2592925" y="1499101"/>
                <a:ext cx="28745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499101"/>
                <a:ext cx="287450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240684"/>
            <a:ext cx="5193258" cy="3600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936329" y="3594986"/>
            <a:ext cx="272349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936330" y="3899786"/>
            <a:ext cx="272349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057442" y="1576140"/>
            <a:ext cx="293840" cy="40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29534" y="1544607"/>
            <a:ext cx="323164" cy="44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078222" y="5521100"/>
            <a:ext cx="2581597" cy="307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t="3876" r="7422" b="4234"/>
          <a:stretch/>
        </p:blipFill>
        <p:spPr bwMode="auto">
          <a:xfrm>
            <a:off x="6526821" y="2819732"/>
            <a:ext cx="4463746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88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1.a)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2592925" y="1526627"/>
                <a:ext cx="4013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526627"/>
                <a:ext cx="401391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429870"/>
            <a:ext cx="4539866" cy="3600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t="4840" r="7594" b="4968"/>
          <a:stretch/>
        </p:blipFill>
        <p:spPr bwMode="auto">
          <a:xfrm>
            <a:off x="6292598" y="2954740"/>
            <a:ext cx="4495501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2936329" y="3657600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936329" y="3946161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936329" y="4234722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936329" y="5689779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36423" y="1610201"/>
            <a:ext cx="391886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862858" y="1610201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832986" y="1610201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21" y="2489193"/>
            <a:ext cx="4539600" cy="3733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2924820" y="1540355"/>
                <a:ext cx="4574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𝒅</m:t>
                      </m:r>
                      <m:sSup>
                        <m:sSup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20" y="1540355"/>
                <a:ext cx="457452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1.a)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936329" y="3657600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936329" y="3946161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936329" y="4234722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298937" y="5912069"/>
            <a:ext cx="2687327" cy="240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180116" y="1610201"/>
            <a:ext cx="391886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875921" y="1610201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689293" y="1610201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94357" y="1600760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936329" y="4523283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t="4552" r="6591" b="4337"/>
          <a:stretch/>
        </p:blipFill>
        <p:spPr bwMode="auto">
          <a:xfrm>
            <a:off x="6679080" y="2844376"/>
            <a:ext cx="4537842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1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08" y="3587625"/>
            <a:ext cx="4539600" cy="29466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2592925" y="1493011"/>
                <a:ext cx="2229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𝒂𝒙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493011"/>
                <a:ext cx="222958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848"/>
          </a:xfrm>
        </p:spPr>
        <p:txBody>
          <a:bodyPr/>
          <a:lstStyle/>
          <a:p>
            <a:r>
              <a:rPr lang="pt-BR" dirty="0" smtClean="0"/>
              <a:t>Item 1.a)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670472" y="4685933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586236" y="6223109"/>
            <a:ext cx="2687327" cy="240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70472" y="4943096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455300" y="2054432"/>
                <a:ext cx="7641770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pt-BR" sz="2800" i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0" y="2054432"/>
                <a:ext cx="7641770" cy="944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1413052" y="3012101"/>
                <a:ext cx="2214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𝒂𝒙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52" y="3012101"/>
                <a:ext cx="221451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289796" y="233378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Linearização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03968" y="3131245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linearizada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5083674" y="4119676"/>
                <a:ext cx="145071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74" y="4119676"/>
                <a:ext cx="1450718" cy="530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m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281" y="4720415"/>
            <a:ext cx="2628000" cy="1271506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4319617" y="5751849"/>
            <a:ext cx="2687327" cy="240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4932301" y="156995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não linear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2223339" y="3085648"/>
            <a:ext cx="369586" cy="4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925453" y="3095530"/>
            <a:ext cx="369586" cy="4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t="4769" r="6751" b="3968"/>
          <a:stretch/>
        </p:blipFill>
        <p:spPr bwMode="auto">
          <a:xfrm>
            <a:off x="7117264" y="2790120"/>
            <a:ext cx="4490209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5193994" y="4206592"/>
            <a:ext cx="296971" cy="383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21" grpId="0" animBg="1"/>
      <p:bldP spid="15" grpId="0" animBg="1"/>
      <p:bldP spid="5" grpId="0"/>
      <p:bldP spid="6" grpId="0"/>
      <p:bldP spid="7" grpId="0"/>
      <p:bldP spid="27" grpId="0"/>
      <p:bldP spid="8" grpId="0"/>
      <p:bldP spid="30" grpId="0" animBg="1"/>
      <p:bldP spid="31" grpId="0"/>
      <p:bldP spid="32" grpId="0" animBg="1"/>
      <p:bldP spid="33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53" y="3608868"/>
            <a:ext cx="5686943" cy="31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848"/>
          </a:xfrm>
        </p:spPr>
        <p:txBody>
          <a:bodyPr/>
          <a:lstStyle/>
          <a:p>
            <a:r>
              <a:rPr lang="pt-BR" dirty="0" smtClean="0"/>
              <a:t>Item 1.a)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2342207" y="1489276"/>
                <a:ext cx="20886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07" y="1489276"/>
                <a:ext cx="20886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/>
              <p:cNvSpPr/>
              <p:nvPr/>
            </p:nvSpPr>
            <p:spPr>
              <a:xfrm>
                <a:off x="952768" y="2078205"/>
                <a:ext cx="6096000" cy="9441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pt-BR" sz="2800" i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pt-B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𝑎𝑙𝑛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68" y="2078205"/>
                <a:ext cx="6096000" cy="944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1883602" y="3022374"/>
                <a:ext cx="22817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02" y="3022374"/>
                <a:ext cx="22817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7289796" y="233378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Linearização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670884" y="3131245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linearizada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32301" y="156995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não linear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670472" y="4744925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669273" y="3131625"/>
            <a:ext cx="369586" cy="4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670472" y="5014792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670471" y="6414506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359570" y="3121396"/>
            <a:ext cx="369586" cy="4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5045281" y="4067836"/>
                <a:ext cx="145071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81" y="4067836"/>
                <a:ext cx="1450718" cy="530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565" y="4591187"/>
            <a:ext cx="2676760" cy="1440000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4690444" y="5674274"/>
            <a:ext cx="2367191" cy="24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061434" y="4117602"/>
            <a:ext cx="369586" cy="43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5163" r="7120" b="5479"/>
          <a:stretch/>
        </p:blipFill>
        <p:spPr bwMode="auto">
          <a:xfrm>
            <a:off x="7160325" y="2791187"/>
            <a:ext cx="4582299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29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24" grpId="0"/>
      <p:bldP spid="25" grpId="0"/>
      <p:bldP spid="26" grpId="0"/>
      <p:bldP spid="36" grpId="0" animBg="1"/>
      <p:bldP spid="37" grpId="0" animBg="1"/>
      <p:bldP spid="38" grpId="0" animBg="1"/>
      <p:bldP spid="39" grpId="0" animBg="1"/>
      <p:bldP spid="40" grpId="0" animBg="1"/>
      <p:bldP spid="11" grpId="0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Item 1.b)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09" y="1796861"/>
            <a:ext cx="4539600" cy="37332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t="4552" r="6591" b="4337"/>
          <a:stretch/>
        </p:blipFill>
        <p:spPr bwMode="auto">
          <a:xfrm>
            <a:off x="6587640" y="1796861"/>
            <a:ext cx="4537842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593669" y="5213030"/>
            <a:ext cx="339634" cy="26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05000"/>
            <a:ext cx="8186738" cy="4457700"/>
          </a:xfrm>
          <a:prstGeom prst="rect">
            <a:avLst/>
          </a:prstGeom>
        </p:spPr>
      </p:pic>
      <p:sp>
        <p:nvSpPr>
          <p:cNvPr id="12" name="Seta para a direita 11"/>
          <p:cNvSpPr/>
          <p:nvPr/>
        </p:nvSpPr>
        <p:spPr>
          <a:xfrm>
            <a:off x="2592925" y="2616200"/>
            <a:ext cx="3915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215225" y="4133850"/>
            <a:ext cx="3915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2201350" y="4857750"/>
            <a:ext cx="3915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2201349" y="5562600"/>
            <a:ext cx="3915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45733"/>
            <a:ext cx="8911687" cy="1280890"/>
          </a:xfrm>
        </p:spPr>
        <p:txBody>
          <a:bodyPr/>
          <a:lstStyle/>
          <a:p>
            <a:r>
              <a:rPr lang="pt-BR" dirty="0" smtClean="0"/>
              <a:t>Item 1.c)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6623"/>
            <a:ext cx="4506271" cy="39210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92" y="1826623"/>
            <a:ext cx="5193258" cy="3600000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5212080" y="3043646"/>
            <a:ext cx="1123406" cy="2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095897" y="3107513"/>
            <a:ext cx="3252652" cy="55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45733"/>
            <a:ext cx="8911687" cy="1280890"/>
          </a:xfrm>
        </p:spPr>
        <p:txBody>
          <a:bodyPr/>
          <a:lstStyle/>
          <a:p>
            <a:r>
              <a:rPr lang="pt-BR" dirty="0" smtClean="0"/>
              <a:t>Item 1.c)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1575616"/>
            <a:ext cx="5840549" cy="385853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575616"/>
            <a:ext cx="4539866" cy="36000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>
          <a:xfrm>
            <a:off x="6454503" y="2690949"/>
            <a:ext cx="912948" cy="2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3879669" y="2856506"/>
            <a:ext cx="3396342" cy="33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985554" y="2779444"/>
            <a:ext cx="5381897" cy="7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45733"/>
            <a:ext cx="8911687" cy="1280890"/>
          </a:xfrm>
        </p:spPr>
        <p:txBody>
          <a:bodyPr/>
          <a:lstStyle/>
          <a:p>
            <a:r>
              <a:rPr lang="pt-BR" dirty="0" smtClean="0"/>
              <a:t>Item 1.c)</a:t>
            </a:r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7" y="1369423"/>
            <a:ext cx="7876904" cy="37226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12" y="2650313"/>
            <a:ext cx="4539600" cy="373324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7471954" y="2547257"/>
            <a:ext cx="391886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525589" y="2650313"/>
            <a:ext cx="1854925" cy="156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801291" y="2650313"/>
            <a:ext cx="3540035" cy="186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142309" y="2547257"/>
            <a:ext cx="5238205" cy="22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45733"/>
            <a:ext cx="8911687" cy="1280890"/>
          </a:xfrm>
        </p:spPr>
        <p:txBody>
          <a:bodyPr/>
          <a:lstStyle/>
          <a:p>
            <a:r>
              <a:rPr lang="pt-BR" dirty="0" smtClean="0"/>
              <a:t>Item 1.c)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22224"/>
              </p:ext>
            </p:extLst>
          </p:nvPr>
        </p:nvGraphicFramePr>
        <p:xfrm>
          <a:off x="2777714" y="2613660"/>
          <a:ext cx="5848985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450"/>
                <a:gridCol w="1949450"/>
                <a:gridCol w="1950085"/>
              </a:tblGrid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Função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ajuste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polyfit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Linear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0,102323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0,016814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Quadrática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0,105399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0,007898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Cúbica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0,116782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0,051067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Exponencial em e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0,108034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0,078759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Exponencial em x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0,183830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0,005055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91886" y="50250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1: tempo de processamento das funções de ajustes de curvas, em segundos.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92925" y="1826623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do MATLAB: </a:t>
            </a:r>
            <a:r>
              <a:rPr lang="pt-BR" dirty="0" err="1" smtClean="0"/>
              <a:t>polyfit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9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dos Mínimos Quadrados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130300"/>
            <a:ext cx="3846808" cy="288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33" y="1130300"/>
            <a:ext cx="3846808" cy="28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010300"/>
            <a:ext cx="3846808" cy="288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733" y="3990700"/>
            <a:ext cx="3846808" cy="288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09428" y="15356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1º grau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62620" y="43318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2º grau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21905" y="43318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3º grau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6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00" y="1264555"/>
            <a:ext cx="7119000" cy="53298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32791" y="19050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6º grau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7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25" y="1905000"/>
            <a:ext cx="4867275" cy="29337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49" y="5376862"/>
            <a:ext cx="3781425" cy="7905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8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38300"/>
            <a:ext cx="3781425" cy="7905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4925"/>
            <a:ext cx="3619500" cy="1504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24" y="4225925"/>
            <a:ext cx="3638550" cy="1847850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2326225" y="4284662"/>
            <a:ext cx="266700" cy="1730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683351" y="3496173"/>
                <a:ext cx="4647106" cy="72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51" y="3496173"/>
                <a:ext cx="4647106" cy="7297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angulado 13"/>
          <p:cNvCxnSpPr>
            <a:stCxn id="5" idx="2"/>
            <a:endCxn id="8" idx="1"/>
          </p:cNvCxnSpPr>
          <p:nvPr/>
        </p:nvCxnSpPr>
        <p:spPr>
          <a:xfrm rot="5400000" flipH="1" flipV="1">
            <a:off x="4444062" y="3834486"/>
            <a:ext cx="2212726" cy="2265852"/>
          </a:xfrm>
          <a:prstGeom prst="bentConnector4">
            <a:avLst>
              <a:gd name="adj1" fmla="val -10331"/>
              <a:gd name="adj2" fmla="val 90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8607211" y="4919786"/>
                <a:ext cx="79938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211" y="4919786"/>
                <a:ext cx="799386" cy="460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8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66775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747740"/>
            <a:ext cx="3609975" cy="4381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26611" y="6356904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398160" y="19050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não linear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98160" y="28165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Linearização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571430"/>
            <a:ext cx="2781300" cy="11144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6398160" y="3943976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linearizada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592925" y="4967381"/>
                <a:ext cx="110107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b="0" dirty="0" smtClean="0"/>
              </a:p>
              <a:p>
                <a:endParaRPr lang="pt-B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b="0" dirty="0" smtClean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4967381"/>
                <a:ext cx="1101071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5525" b="-27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/>
          <p:cNvSpPr txBox="1"/>
          <p:nvPr/>
        </p:nvSpPr>
        <p:spPr>
          <a:xfrm>
            <a:off x="6398160" y="5342269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Coeficientes da função não linear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5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1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996577" y="1515711"/>
                <a:ext cx="62695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77" y="1515711"/>
                <a:ext cx="6269537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983325" y="2985707"/>
                <a:ext cx="7437229" cy="1812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25" y="2985707"/>
                <a:ext cx="7437229" cy="1812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983324" y="4866830"/>
                <a:ext cx="7161128" cy="1508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24" y="4866830"/>
                <a:ext cx="7161128" cy="15088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/>
          <p:cNvSpPr txBox="1"/>
          <p:nvPr/>
        </p:nvSpPr>
        <p:spPr>
          <a:xfrm>
            <a:off x="8684579" y="201101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ordem 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420554" y="3707475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ordem 3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144452" y="539907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Polinômio de ordem 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8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dos Mínimos Quadrados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2592925" y="1905000"/>
                <a:ext cx="7532895" cy="146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32895" cy="14654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592925" y="3683000"/>
                <a:ext cx="7217360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𝑛𝑑𝑒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 smtClean="0"/>
                  <a:t> ,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/>
                  <a:t> ,</a:t>
                </a:r>
                <a:r>
                  <a:rPr lang="pt-BR" sz="2400" dirty="0" smtClean="0"/>
                  <a:t>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3683000"/>
                <a:ext cx="7217360" cy="15577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1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4614</TotalTime>
  <Words>285</Words>
  <Application>Microsoft Office PowerPoint</Application>
  <PresentationFormat>Widescreen</PresentationFormat>
  <Paragraphs>90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 3</vt:lpstr>
      <vt:lpstr>Cacho</vt:lpstr>
      <vt:lpstr>Cálculo Numérico</vt:lpstr>
      <vt:lpstr>Enunciado</vt:lpstr>
      <vt:lpstr>O Método dos Mínimos Quadrados</vt:lpstr>
      <vt:lpstr>O Método dos Mínimos Quadrados</vt:lpstr>
      <vt:lpstr>O Método dos Mínimos Quadrados</vt:lpstr>
      <vt:lpstr>O Método dos Mínimos Quadrados</vt:lpstr>
      <vt:lpstr>O Método dos Mínimos Quadrados</vt:lpstr>
      <vt:lpstr>O Método dos Mínimos Quadrados</vt:lpstr>
      <vt:lpstr>O Método dos Mínimos Quadrados</vt:lpstr>
      <vt:lpstr>Produto Interno (discreto)</vt:lpstr>
      <vt:lpstr>Algoritmo para a primeira questão</vt:lpstr>
      <vt:lpstr>Algoritmo para a primeira questão</vt:lpstr>
      <vt:lpstr>Algoritmo para a primeira questão</vt:lpstr>
      <vt:lpstr>Item 1.a)</vt:lpstr>
      <vt:lpstr>Item 1.a)</vt:lpstr>
      <vt:lpstr>Item 1.a)</vt:lpstr>
      <vt:lpstr>Item 1.a)</vt:lpstr>
      <vt:lpstr>Item 1.a)</vt:lpstr>
      <vt:lpstr>Item 1.b)</vt:lpstr>
      <vt:lpstr>Item 1.c)</vt:lpstr>
      <vt:lpstr>Item 1.c)</vt:lpstr>
      <vt:lpstr>Item 1.c)</vt:lpstr>
      <vt:lpstr>Item 1.c)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80</cp:revision>
  <dcterms:created xsi:type="dcterms:W3CDTF">2017-09-14T05:24:37Z</dcterms:created>
  <dcterms:modified xsi:type="dcterms:W3CDTF">2017-11-04T04:49:10Z</dcterms:modified>
</cp:coreProperties>
</file>