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3039" autoAdjust="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28AC6-5E9B-4510-B491-380D5CCF1ACF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C19D5-A301-4012-BAD1-B9B21DC74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47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C19D5-A301-4012-BAD1-B9B21DC7451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63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59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1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431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495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836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3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519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41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29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79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6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18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02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7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11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6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8C47-60E3-483E-AACF-843E89B1765E}" type="datetimeFigureOut">
              <a:rPr lang="pt-BR" smtClean="0"/>
              <a:t>01/12/2017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6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Cálculo Numérico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59921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Pedro Mendonça</a:t>
            </a:r>
          </a:p>
          <a:p>
            <a:r>
              <a:rPr lang="pt-BR" dirty="0" smtClean="0"/>
              <a:t>Marcelino Andrade</a:t>
            </a:r>
          </a:p>
          <a:p>
            <a:r>
              <a:rPr lang="pt-BR" dirty="0" smtClean="0"/>
              <a:t>2017.2</a:t>
            </a:r>
          </a:p>
          <a:p>
            <a:r>
              <a:rPr lang="pt-BR" dirty="0" smtClean="0"/>
              <a:t>Trabalho 5 – Questão 2</a:t>
            </a:r>
          </a:p>
          <a:p>
            <a:r>
              <a:rPr lang="pt-BR" dirty="0" smtClean="0"/>
              <a:t>UFPE/CAA – Núcleo de Tecnologia – Engenharia Civil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142847"/>
            <a:ext cx="8911687" cy="651237"/>
          </a:xfrm>
        </p:spPr>
        <p:txBody>
          <a:bodyPr/>
          <a:lstStyle/>
          <a:p>
            <a:r>
              <a:rPr lang="pt-BR" dirty="0" smtClean="0"/>
              <a:t>Algoritmos: Trapézio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012"/>
          <a:stretch/>
        </p:blipFill>
        <p:spPr>
          <a:xfrm>
            <a:off x="2671010" y="2044115"/>
            <a:ext cx="8004999" cy="3225717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3621505" y="2334126"/>
            <a:ext cx="360948" cy="216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621505" y="2624137"/>
            <a:ext cx="360948" cy="216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3621505" y="2890084"/>
            <a:ext cx="360948" cy="216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3621505" y="3156031"/>
            <a:ext cx="360948" cy="216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have esquerda 12"/>
          <p:cNvSpPr/>
          <p:nvPr/>
        </p:nvSpPr>
        <p:spPr>
          <a:xfrm>
            <a:off x="3826043" y="3530643"/>
            <a:ext cx="156410" cy="51735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3621505" y="4776283"/>
            <a:ext cx="360948" cy="216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505" y="5342000"/>
            <a:ext cx="4965658" cy="10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7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142847"/>
            <a:ext cx="8911687" cy="651237"/>
          </a:xfrm>
        </p:spPr>
        <p:txBody>
          <a:bodyPr/>
          <a:lstStyle/>
          <a:p>
            <a:r>
              <a:rPr lang="pt-BR" dirty="0" smtClean="0"/>
              <a:t>Algoritmos: Simpson 1/3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794084"/>
            <a:ext cx="7087602" cy="602031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970421" y="794084"/>
            <a:ext cx="2875547" cy="1925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/>
          <p:cNvSpPr/>
          <p:nvPr/>
        </p:nvSpPr>
        <p:spPr>
          <a:xfrm>
            <a:off x="3392905" y="2658979"/>
            <a:ext cx="132348" cy="404261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775158" y="5787189"/>
            <a:ext cx="1070810" cy="2406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24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142847"/>
            <a:ext cx="8911687" cy="651237"/>
          </a:xfrm>
        </p:spPr>
        <p:txBody>
          <a:bodyPr/>
          <a:lstStyle/>
          <a:p>
            <a:r>
              <a:rPr lang="pt-BR" dirty="0" smtClean="0"/>
              <a:t>Algoritmos: Simpson 1/3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60" y="973054"/>
            <a:ext cx="9299437" cy="4272714"/>
          </a:xfrm>
          <a:prstGeom prst="rect">
            <a:avLst/>
          </a:prstGeom>
        </p:spPr>
      </p:pic>
      <p:sp>
        <p:nvSpPr>
          <p:cNvPr id="6" name="Chave esquerda 5"/>
          <p:cNvSpPr/>
          <p:nvPr/>
        </p:nvSpPr>
        <p:spPr>
          <a:xfrm>
            <a:off x="2995863" y="1263316"/>
            <a:ext cx="156411" cy="96252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have esquerda 8"/>
          <p:cNvSpPr/>
          <p:nvPr/>
        </p:nvSpPr>
        <p:spPr>
          <a:xfrm>
            <a:off x="2995862" y="2292015"/>
            <a:ext cx="156412" cy="19671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esquerda 9"/>
          <p:cNvSpPr/>
          <p:nvPr/>
        </p:nvSpPr>
        <p:spPr>
          <a:xfrm>
            <a:off x="2995862" y="4755481"/>
            <a:ext cx="156412" cy="28575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947" y="5424738"/>
            <a:ext cx="5000625" cy="1009650"/>
          </a:xfrm>
          <a:prstGeom prst="rect">
            <a:avLst/>
          </a:prstGeom>
        </p:spPr>
      </p:pic>
      <p:sp>
        <p:nvSpPr>
          <p:cNvPr id="12" name="Retângulo de cantos arredondados 11"/>
          <p:cNvSpPr/>
          <p:nvPr/>
        </p:nvSpPr>
        <p:spPr>
          <a:xfrm>
            <a:off x="5518484" y="5424738"/>
            <a:ext cx="2470484" cy="10096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4900863" y="5424738"/>
            <a:ext cx="489284" cy="10096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8145883" y="5424738"/>
            <a:ext cx="569495" cy="10096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baixo 14"/>
          <p:cNvSpPr/>
          <p:nvPr/>
        </p:nvSpPr>
        <p:spPr>
          <a:xfrm rot="19578305">
            <a:off x="4334874" y="5245768"/>
            <a:ext cx="409074" cy="401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 rot="12909737">
            <a:off x="4285293" y="6131105"/>
            <a:ext cx="409074" cy="401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45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142847"/>
            <a:ext cx="8911687" cy="651237"/>
          </a:xfrm>
        </p:spPr>
        <p:txBody>
          <a:bodyPr/>
          <a:lstStyle/>
          <a:p>
            <a:r>
              <a:rPr lang="pt-BR" dirty="0" smtClean="0"/>
              <a:t>Algoritmos: Simpson 3/8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305" y="794084"/>
            <a:ext cx="8123556" cy="6063916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3308691" y="794084"/>
            <a:ext cx="2875547" cy="1925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have esquerda 17"/>
          <p:cNvSpPr/>
          <p:nvPr/>
        </p:nvSpPr>
        <p:spPr>
          <a:xfrm>
            <a:off x="2695067" y="2719139"/>
            <a:ext cx="132348" cy="404261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113428" y="5847347"/>
            <a:ext cx="1070810" cy="2406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06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142847"/>
            <a:ext cx="8911687" cy="651237"/>
          </a:xfrm>
        </p:spPr>
        <p:txBody>
          <a:bodyPr/>
          <a:lstStyle/>
          <a:p>
            <a:r>
              <a:rPr lang="pt-BR" dirty="0" smtClean="0"/>
              <a:t>Algoritmos: Simpson 1/3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96" y="1035968"/>
            <a:ext cx="8197014" cy="4667385"/>
          </a:xfrm>
          <a:prstGeom prst="rect">
            <a:avLst/>
          </a:prstGeom>
        </p:spPr>
      </p:pic>
      <p:sp>
        <p:nvSpPr>
          <p:cNvPr id="8" name="Chave esquerda 7"/>
          <p:cNvSpPr/>
          <p:nvPr/>
        </p:nvSpPr>
        <p:spPr>
          <a:xfrm>
            <a:off x="3007894" y="1371601"/>
            <a:ext cx="204538" cy="107081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have esquerda 8"/>
          <p:cNvSpPr/>
          <p:nvPr/>
        </p:nvSpPr>
        <p:spPr>
          <a:xfrm>
            <a:off x="3007892" y="2532647"/>
            <a:ext cx="204539" cy="21957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431" y="5793589"/>
            <a:ext cx="5962650" cy="914400"/>
          </a:xfrm>
          <a:prstGeom prst="rect">
            <a:avLst/>
          </a:prstGeom>
        </p:spPr>
      </p:pic>
      <p:sp>
        <p:nvSpPr>
          <p:cNvPr id="11" name="Retângulo de cantos arredondados 10"/>
          <p:cNvSpPr/>
          <p:nvPr/>
        </p:nvSpPr>
        <p:spPr>
          <a:xfrm>
            <a:off x="4958513" y="5688815"/>
            <a:ext cx="3415465" cy="10096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351927" y="5703353"/>
            <a:ext cx="489284" cy="10096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532393" y="5688815"/>
            <a:ext cx="569495" cy="10096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 rot="19578305">
            <a:off x="3757359" y="5576714"/>
            <a:ext cx="409074" cy="401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baixo 14"/>
          <p:cNvSpPr/>
          <p:nvPr/>
        </p:nvSpPr>
        <p:spPr>
          <a:xfrm rot="12909737">
            <a:off x="3707778" y="6462051"/>
            <a:ext cx="409074" cy="401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have esquerda 15"/>
          <p:cNvSpPr/>
          <p:nvPr/>
        </p:nvSpPr>
        <p:spPr>
          <a:xfrm>
            <a:off x="3031953" y="5211179"/>
            <a:ext cx="156412" cy="28575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9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 dos itens 3.a) a 3.d) e parte do item 3.e)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7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Enunciado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419830"/>
            <a:ext cx="7837307" cy="337519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4" y="4761245"/>
            <a:ext cx="7837307" cy="1658992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3079475" y="1905000"/>
            <a:ext cx="57476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a direita 24"/>
          <p:cNvSpPr/>
          <p:nvPr/>
        </p:nvSpPr>
        <p:spPr>
          <a:xfrm>
            <a:off x="6761385" y="1905000"/>
            <a:ext cx="57476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2305542" y="2700720"/>
            <a:ext cx="287382" cy="199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a direita 25"/>
          <p:cNvSpPr/>
          <p:nvPr/>
        </p:nvSpPr>
        <p:spPr>
          <a:xfrm>
            <a:off x="2305542" y="3374564"/>
            <a:ext cx="287382" cy="199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a direita 26"/>
          <p:cNvSpPr/>
          <p:nvPr/>
        </p:nvSpPr>
        <p:spPr>
          <a:xfrm>
            <a:off x="2305542" y="4107605"/>
            <a:ext cx="287382" cy="199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 para a direita 27"/>
          <p:cNvSpPr/>
          <p:nvPr/>
        </p:nvSpPr>
        <p:spPr>
          <a:xfrm>
            <a:off x="2305542" y="4800338"/>
            <a:ext cx="287382" cy="199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 para a direita 28"/>
          <p:cNvSpPr/>
          <p:nvPr/>
        </p:nvSpPr>
        <p:spPr>
          <a:xfrm>
            <a:off x="2305542" y="5505972"/>
            <a:ext cx="287382" cy="199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51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do Trapézio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50869" y="6309360"/>
            <a:ext cx="874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Imagens retiradas do livro Métodos Numéricos para Engenheiros e Cientistas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01" y="1672862"/>
            <a:ext cx="5962650" cy="7429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613" y="2675573"/>
            <a:ext cx="4391025" cy="13906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125" y="4474505"/>
            <a:ext cx="3048000" cy="9048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477" y="1905000"/>
            <a:ext cx="4164435" cy="37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do Trapézio Composto (generalizado)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50869" y="6309360"/>
            <a:ext cx="874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Imagens retiradas do livro Métodos Numéricos para Engenheiros e Cientistas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8" y="1477599"/>
            <a:ext cx="3886200" cy="38766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20" y="1905000"/>
            <a:ext cx="6124575" cy="25717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466" y="4703105"/>
            <a:ext cx="4965658" cy="10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1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</a:t>
            </a:r>
            <a:r>
              <a:rPr lang="pt-BR" dirty="0" smtClean="0"/>
              <a:t>de </a:t>
            </a:r>
            <a:r>
              <a:rPr lang="pt-BR" dirty="0" smtClean="0"/>
              <a:t>Simpson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50869" y="6309360"/>
            <a:ext cx="874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Imagens retiradas do livro Métodos Numéricos para Engenheiros e Cientistas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69" y="1542799"/>
            <a:ext cx="3162300" cy="32670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55" y="4809875"/>
            <a:ext cx="4909875" cy="1085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271" y="1542799"/>
            <a:ext cx="2958297" cy="326707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556" y="4759517"/>
            <a:ext cx="61817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0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Simpson 1/3 composto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50869" y="6309360"/>
            <a:ext cx="874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Imagens retiradas do livro Métodos Numéricos para Engenheiros e Cientistas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59" y="1271282"/>
            <a:ext cx="5048958" cy="335555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105" y="5159692"/>
            <a:ext cx="5000625" cy="10096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648" y="4365131"/>
            <a:ext cx="6741615" cy="67657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619" y="1362852"/>
            <a:ext cx="3635349" cy="288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7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Simpson 3/8 composto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50869" y="6309360"/>
            <a:ext cx="874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Imagens retiradas do livro Métodos Numéricos para Engenheiros e Cientistas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44" y="1223010"/>
            <a:ext cx="5562600" cy="50863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962" y="2851785"/>
            <a:ext cx="5962650" cy="9144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/>
          <a:srcRect l="6335" t="1" b="12562"/>
          <a:stretch/>
        </p:blipFill>
        <p:spPr>
          <a:xfrm>
            <a:off x="6027821" y="3888105"/>
            <a:ext cx="5352966" cy="38310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437" y="4365085"/>
            <a:ext cx="71151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Quadratura de Gauss-Legendre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761600" y="2967335"/>
            <a:ext cx="66688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5400" b="1" cap="none" spc="0" dirty="0" smtClean="0">
                <a:ln/>
                <a:solidFill>
                  <a:schemeClr val="accent3"/>
                </a:solidFill>
                <a:effectLst/>
              </a:rPr>
              <a:t>Já foi explicada na</a:t>
            </a:r>
          </a:p>
          <a:p>
            <a:pPr algn="ctr"/>
            <a:r>
              <a:rPr lang="pt-BR" sz="5400" b="1" dirty="0" smtClean="0">
                <a:ln/>
                <a:solidFill>
                  <a:schemeClr val="accent3"/>
                </a:solidFill>
              </a:rPr>
              <a:t>questão anterior.</a:t>
            </a:r>
            <a:endParaRPr lang="pt-B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31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142847"/>
            <a:ext cx="8911687" cy="651237"/>
          </a:xfrm>
        </p:spPr>
        <p:txBody>
          <a:bodyPr/>
          <a:lstStyle/>
          <a:p>
            <a:r>
              <a:rPr lang="pt-BR" dirty="0" smtClean="0"/>
              <a:t>Algoritmos: Trapézio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32" y="794084"/>
            <a:ext cx="6802352" cy="593156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360319" y="974558"/>
            <a:ext cx="63002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cima 6"/>
          <p:cNvSpPr/>
          <p:nvPr/>
        </p:nvSpPr>
        <p:spPr>
          <a:xfrm>
            <a:off x="4421981" y="974558"/>
            <a:ext cx="240506" cy="3000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>
            <a:off x="3741821" y="2646947"/>
            <a:ext cx="156410" cy="51735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have esquerda 8"/>
          <p:cNvSpPr/>
          <p:nvPr/>
        </p:nvSpPr>
        <p:spPr>
          <a:xfrm>
            <a:off x="3741821" y="3242510"/>
            <a:ext cx="156410" cy="339892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44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6152</TotalTime>
  <Words>137</Words>
  <Application>Microsoft Office PowerPoint</Application>
  <PresentationFormat>Widescreen</PresentationFormat>
  <Paragraphs>28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Cacho</vt:lpstr>
      <vt:lpstr>Cálculo Numérico</vt:lpstr>
      <vt:lpstr>Enunciado</vt:lpstr>
      <vt:lpstr>Método do Trapézio</vt:lpstr>
      <vt:lpstr>Método do Trapézio Composto (generalizado)</vt:lpstr>
      <vt:lpstr>Métodos de Simpson</vt:lpstr>
      <vt:lpstr>Simpson 1/3 composto</vt:lpstr>
      <vt:lpstr>Simpson 3/8 composto</vt:lpstr>
      <vt:lpstr>Quadratura de Gauss-Legendre</vt:lpstr>
      <vt:lpstr>Algoritmos: Trapézio</vt:lpstr>
      <vt:lpstr>Algoritmos: Trapézio</vt:lpstr>
      <vt:lpstr>Algoritmos: Simpson 1/3</vt:lpstr>
      <vt:lpstr>Algoritmos: Simpson 1/3</vt:lpstr>
      <vt:lpstr>Algoritmos: Simpson 3/8</vt:lpstr>
      <vt:lpstr>Algoritmos: Simpson 1/3</vt:lpstr>
      <vt:lpstr>Resposta dos itens 3.a) a 3.d) e parte do item 3.e)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Cálculo Numérico</dc:title>
  <dc:creator>Evandro Pedro Alves de Mendonça</dc:creator>
  <cp:lastModifiedBy>Evandro Pedro Alves de Mendonça</cp:lastModifiedBy>
  <cp:revision>139</cp:revision>
  <dcterms:created xsi:type="dcterms:W3CDTF">2017-09-14T05:24:37Z</dcterms:created>
  <dcterms:modified xsi:type="dcterms:W3CDTF">2017-12-01T23:22:42Z</dcterms:modified>
</cp:coreProperties>
</file>