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49" d="100"/>
          <a:sy n="49" d="100"/>
        </p:scale>
        <p:origin x="91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8D41-1C11-4B5B-9566-F1DBB2273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50301-3726-4DAD-ABA0-CFF5BFC3F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18C74-6164-4FF5-B7A7-E8342AB2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58F3-B057-4E97-A3C1-C6C0A994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72CDF-94B0-4C58-B76D-42CEFAB0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3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27F4-0368-4A5E-B8DF-7EBFD174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3DD04-119A-46B9-8BEB-9DFE2B674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CBB72-6260-4C96-BDDE-C5BDBB62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0E12E-C9BE-4E47-A928-3BDAB10F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DEFCC-DC40-40FE-BFF3-FDB69BC1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6624E-23DD-44DC-912B-A54EA4F9C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4CB4F-BF1D-4028-A581-7ACD452D8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E4D21-9E01-4126-B08C-4B69B497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AC0B6-E777-4BBA-AF16-D220FBDC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7B55B-B7E2-441B-93AE-E96861E7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0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6C8F-5D3E-44DC-A2AD-B739285F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2667B-6FDD-49FF-8386-068D09B6F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BA648-FFE7-4AE3-925B-ADAF36FC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72ECA-E7B1-4666-B834-E4592CF5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5B59F-E3F1-4056-997E-45AF258E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27D6-A595-4D8F-A435-8F7B430B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C0E52-781E-4916-8EB0-0879AEBAC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DF051-1658-459A-AA16-6C2F6D7E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0B26-B60D-4C18-8E17-6872C328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D0F64-B8D7-45B3-9F91-34B0ED83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2677-E116-4E06-B6BC-078D9DE5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2C2E-F690-474C-A6D5-0EAD27939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DE048-5BCA-497D-8ECE-06E547BC9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2F0A7-E087-4859-97E9-F8C38C58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F383F-57B4-42D8-9174-9EA3DDF1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ECDAF-A89F-48A0-A030-6D1E4D00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5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0765-CD38-4147-A1DF-409174D2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6A1B0-5EC8-427D-A7E8-E996CC17D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A05E8-9020-45C3-A804-415E7AF5D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0E70B-ABCC-4BD7-9E24-45EE3C2D6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D726A-9FC4-4947-B946-DDEC972CE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05DFB-24C0-484C-A349-412C0C2C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CBDA5-53A3-4DC7-8169-F35B1A14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1A48D-EFCD-4DC6-980D-59F45D7F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5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F5C5-824D-44A2-8839-38E907D2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72CEE-37D7-488F-9D49-861814F7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63F31-A372-4781-8C5D-5222E1CF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E85BF-C7B8-4C23-8F0A-5EBA3FC1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2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838853-E70C-4822-9488-4C01E1C2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D083B-C7EE-4530-BE33-2EC1DBAB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2DFB1-BB01-4C27-AD6C-C0CDE415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4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F1F1-9E6F-4CE4-ADD1-3E71831B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1FB9-B60C-4679-8A38-9E8CD0171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10660-F7CB-4EFC-B18E-C370FA7F0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ED0E1-2882-4EB4-BB89-7E497F95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F9C40-62BC-48D8-950E-F7EE2C21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2B9B7-6177-4023-A261-F778BB62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1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B5EC-3F27-4E22-8DAF-CA0152E2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2D9C5-8B6B-4AA6-B252-0C745A1CE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CC58D-EC99-4DF7-A19F-5ED934258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316EC-C95B-49A7-A729-EDB35278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12A8-6A82-4FCB-8635-ED4B1C8C913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97B16-39CE-4AD4-9F62-DFC3EEA5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8F652-8C46-4F13-B9E1-93F3BFA6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1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EB010-2E10-405D-B43E-4E7F0463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0AD4A-0880-47CB-86CA-E2F98CEB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0A19D-2A76-488A-BF4E-CDD18B591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12A8-6A82-4FCB-8635-ED4B1C8C913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48525-47D4-4D54-A666-C308A4DE9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32C9D-4965-4ACA-8894-9D6727425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1F406-F04C-434D-92C0-63856A6B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6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EED5-661D-4318-B296-81774C623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FE1D8-36E7-424E-A935-38C3E0E358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6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1551-D852-4BF4-A1A4-37D63CF9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B1A8-4219-4D4C-AA7C-7F484FA1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Greenness – concern and conscientious ness around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Conservation – values and concerns about saving energy and related costs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Techies – those who are quick to try new technologies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All </a:t>
            </a:r>
            <a:r>
              <a:rPr lang="en-US" dirty="0"/>
              <a:t>three are composite measures based on individual survey responses to Likert scale (1-10) agreement with the following statements : </a:t>
            </a:r>
          </a:p>
        </p:txBody>
      </p:sp>
    </p:spTree>
    <p:extLst>
      <p:ext uri="{BB962C8B-B14F-4D97-AF65-F5344CB8AC3E}">
        <p14:creationId xmlns:p14="http://schemas.microsoft.com/office/powerpoint/2010/main" val="105783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1551-D852-4BF4-A1A4-37D63CF9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“greenness”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B1A8-4219-4D4C-AA7C-7F484FA1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household is conscientious about recycling things like bottles, cans, and paper</a:t>
            </a:r>
          </a:p>
          <a:p>
            <a:r>
              <a:rPr lang="en-US" dirty="0"/>
              <a:t>I believe reducing my household energy consumption is important in protecting the environment</a:t>
            </a:r>
          </a:p>
          <a:p>
            <a:r>
              <a:rPr lang="en-US" dirty="0"/>
              <a:t>I am willing to make significant changes in my lifestyle and habits to protect the environment for future generations	</a:t>
            </a:r>
          </a:p>
          <a:p>
            <a:r>
              <a:rPr lang="en-US" dirty="0"/>
              <a:t>Climate change and global warming is real and it's important that we take actions to minimize it</a:t>
            </a:r>
          </a:p>
        </p:txBody>
      </p:sp>
    </p:spTree>
    <p:extLst>
      <p:ext uri="{BB962C8B-B14F-4D97-AF65-F5344CB8AC3E}">
        <p14:creationId xmlns:p14="http://schemas.microsoft.com/office/powerpoint/2010/main" val="395009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1551-D852-4BF4-A1A4-37D63CF9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“conservation”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B1A8-4219-4D4C-AA7C-7F484FA1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have done about as much as I can, within reason, to conserve on the use of electricity in my home</a:t>
            </a:r>
          </a:p>
          <a:p>
            <a:endParaRPr lang="en-US" dirty="0"/>
          </a:p>
          <a:p>
            <a:r>
              <a:rPr lang="en-US" dirty="0"/>
              <a:t>Everyone should make a real effort to conserve energy, even if they don’t have to worry about the cost</a:t>
            </a:r>
          </a:p>
          <a:p>
            <a:endParaRPr lang="en-US" dirty="0"/>
          </a:p>
          <a:p>
            <a:r>
              <a:rPr lang="en-US" dirty="0"/>
              <a:t>We pay close attention to how much electricity we use in our home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3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1551-D852-4BF4-A1A4-37D63CF9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“techies”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B1A8-4219-4D4C-AA7C-7F484FA1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likely to buy a plug-in electric hybrid car when a practical, affordable  model is available from a major company</a:t>
            </a:r>
          </a:p>
          <a:p>
            <a:endParaRPr lang="en-US" dirty="0"/>
          </a:p>
          <a:p>
            <a:r>
              <a:rPr lang="en-US" dirty="0"/>
              <a:t>My household is usually one of the first to try new technologies when they come out</a:t>
            </a:r>
          </a:p>
          <a:p>
            <a:endParaRPr lang="en-US" dirty="0"/>
          </a:p>
          <a:p>
            <a:r>
              <a:rPr lang="en-US" dirty="0"/>
              <a:t>I want my cell phone to have a broad range of capabilities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4662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216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Attitude scales</vt:lpstr>
      <vt:lpstr>“greenness”</vt:lpstr>
      <vt:lpstr>“conservation”</vt:lpstr>
      <vt:lpstr>“techies”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Johnson</dc:creator>
  <cp:lastModifiedBy>Evan Johnson</cp:lastModifiedBy>
  <cp:revision>5</cp:revision>
  <dcterms:created xsi:type="dcterms:W3CDTF">2019-07-02T23:02:23Z</dcterms:created>
  <dcterms:modified xsi:type="dcterms:W3CDTF">2019-07-02T23:55:59Z</dcterms:modified>
</cp:coreProperties>
</file>