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inyon Script"/>
      <p:regular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inyonScrip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395455"/>
            <a:ext cx="8222100" cy="23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EBEBEB"/>
                </a:solidFill>
                <a:latin typeface="Pinyon Script"/>
                <a:ea typeface="Pinyon Script"/>
                <a:cs typeface="Pinyon Script"/>
                <a:sym typeface="Pinyon Script"/>
              </a:rPr>
              <a:t>The Software Architecture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EBEBEB"/>
                </a:solidFill>
                <a:latin typeface="Pinyon Script"/>
                <a:ea typeface="Pinyon Script"/>
                <a:cs typeface="Pinyon Script"/>
                <a:sym typeface="Pinyon Script"/>
              </a:rPr>
              <a:t>of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5000">
                <a:solidFill>
                  <a:srgbClr val="EBEBEB"/>
                </a:solidFill>
                <a:latin typeface="Pinyon Script"/>
                <a:ea typeface="Pinyon Script"/>
                <a:cs typeface="Pinyon Script"/>
                <a:sym typeface="Pinyon Script"/>
              </a:rPr>
              <a:t>It’s Actually Called B-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0" y="4477725"/>
            <a:ext cx="91440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9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A group effort by Aleksandra Fatyga, Tanner Knabe, Evan Lang, Zoe Roth &amp; Gordon Wallace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1150" y="252525"/>
            <a:ext cx="39492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EC3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27: Introduction to Software Engineering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09000"/>
            <a:ext cx="8520600" cy="95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5000">
                <a:latin typeface="Pinyon Script"/>
                <a:ea typeface="Pinyon Script"/>
                <a:cs typeface="Pinyon Script"/>
                <a:sym typeface="Pinyon Script"/>
              </a:rPr>
              <a:t>Summary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53850"/>
            <a:ext cx="8520600" cy="355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App: Budgetz</a:t>
            </a: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Geared towards college students, this app looks to help these students budget their money each week.</a:t>
            </a: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Comprised of 4 screens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46150" y="225150"/>
            <a:ext cx="8520600" cy="86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5000">
                <a:latin typeface="Pinyon Script"/>
                <a:ea typeface="Pinyon Script"/>
                <a:cs typeface="Pinyon Script"/>
                <a:sym typeface="Pinyon Script"/>
              </a:rPr>
              <a:t>Screen 1: Welcome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648700" y="1182900"/>
            <a:ext cx="6183900" cy="34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App opens with the Welcome screen which asks the user if they would like to view their current budget or edit/ create a new budget.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Upon choosing one of these buttons the user is taken to a new page dependent on which button is chosen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This is implemented through a function in the welcome.java that allows for the user to change screens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50" y="1139050"/>
            <a:ext cx="1882911" cy="375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636875" y="1229875"/>
            <a:ext cx="61953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This screen asks for the user to enter the amount of money they would like to be used for their budget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By using shared preferences, when the user enters their value it is saved so it may be used later on in the backend of the app.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Upon hitting the enter button, the screen changes to third screen to have this money divided between whatever categories the user would like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248800"/>
            <a:ext cx="8520600" cy="86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5000">
                <a:latin typeface="Pinyon Script"/>
                <a:ea typeface="Pinyon Script"/>
                <a:cs typeface="Pinyon Script"/>
                <a:sym typeface="Pinyon Script"/>
              </a:rPr>
              <a:t>Screen 2: Enter Budget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1350"/>
            <a:ext cx="1901584" cy="37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625050" y="1229875"/>
            <a:ext cx="6207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This screen asks the user to input a category name and the percentage of their budget they would like to dedicate it to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At the end of each line there is a plus button which creates another row in which more categories (with a max of 10) can be created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This is created through 10 categories being made and the plus button making the next one visible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These values are then saved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11700" y="248800"/>
            <a:ext cx="8520600" cy="86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5000">
                <a:latin typeface="Pinyon Script"/>
                <a:ea typeface="Pinyon Script"/>
                <a:cs typeface="Pinyon Script"/>
                <a:sym typeface="Pinyon Script"/>
              </a:rPr>
              <a:t>Screen 3:Set Up Budget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375"/>
            <a:ext cx="1916858" cy="37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2648700" y="1229875"/>
            <a:ext cx="6183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names of each category are saved in an array of strings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percentage for each category is saved in an array of strings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name array, percent array, and number of categories are saved using shared preferences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These three values are then also pushed to the final activity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248800"/>
            <a:ext cx="8520600" cy="86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4500">
                <a:latin typeface="Pinyon Script"/>
                <a:ea typeface="Pinyon Script"/>
                <a:cs typeface="Pinyon Script"/>
                <a:sym typeface="Pinyon Script"/>
              </a:rPr>
              <a:t>Screen 3:Set Up Budget (continued)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050"/>
            <a:ext cx="1897836" cy="37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2565925" y="1229875"/>
            <a:ext cx="6266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This screen displays the amount allotted to each category and allows for money to be taken out of it so it can be tracked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There is an editText which the user can then input the money they spent and hit the Spent button which then then updates the amount left for the category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11700" y="248800"/>
            <a:ext cx="8520600" cy="86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5000">
                <a:latin typeface="Pinyon Script"/>
                <a:ea typeface="Pinyon Script"/>
                <a:cs typeface="Pinyon Script"/>
                <a:sym typeface="Pinyon Script"/>
              </a:rPr>
              <a:t>Screen 4:Main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1350"/>
            <a:ext cx="1859558" cy="37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2567625" y="1229875"/>
            <a:ext cx="6264900" cy="266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number of categories displayed is dependent on the number of categories entered on the third screen, or alternatively by the saved number of categories if the user is re-entering the app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Clicking the save button saves all of the current remaining values for the categories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248800"/>
            <a:ext cx="8520600" cy="86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5000">
                <a:latin typeface="Pinyon Script"/>
                <a:ea typeface="Pinyon Script"/>
                <a:cs typeface="Pinyon Script"/>
                <a:sym typeface="Pinyon Script"/>
              </a:rPr>
              <a:t>Screen 4:Main(continued)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1425"/>
            <a:ext cx="1886311" cy="37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