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60" r:id="rId4"/>
    <p:sldId id="349" r:id="rId5"/>
    <p:sldId id="285" r:id="rId6"/>
    <p:sldId id="286" r:id="rId7"/>
    <p:sldId id="289" r:id="rId8"/>
    <p:sldId id="540" r:id="rId9"/>
    <p:sldId id="291" r:id="rId10"/>
    <p:sldId id="292" r:id="rId11"/>
    <p:sldId id="293" r:id="rId12"/>
    <p:sldId id="309" r:id="rId13"/>
    <p:sldId id="310" r:id="rId14"/>
    <p:sldId id="311" r:id="rId15"/>
    <p:sldId id="312" r:id="rId16"/>
    <p:sldId id="313" r:id="rId17"/>
    <p:sldId id="316" r:id="rId18"/>
    <p:sldId id="317" r:id="rId19"/>
    <p:sldId id="318" r:id="rId20"/>
    <p:sldId id="319" r:id="rId21"/>
    <p:sldId id="320" r:id="rId22"/>
    <p:sldId id="321" r:id="rId23"/>
    <p:sldId id="541" r:id="rId24"/>
    <p:sldId id="542" r:id="rId25"/>
    <p:sldId id="543" r:id="rId26"/>
    <p:sldId id="545" r:id="rId27"/>
    <p:sldId id="546" r:id="rId28"/>
    <p:sldId id="549" r:id="rId29"/>
    <p:sldId id="550" r:id="rId30"/>
    <p:sldId id="551" r:id="rId31"/>
    <p:sldId id="555" r:id="rId32"/>
    <p:sldId id="553" r:id="rId33"/>
    <p:sldId id="556" r:id="rId34"/>
    <p:sldId id="554" r:id="rId35"/>
    <p:sldId id="539" r:id="rId3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065A668-6DFC-463C-9265-C0A951BF09B3}">
          <p14:sldIdLst>
            <p14:sldId id="256"/>
            <p14:sldId id="290"/>
            <p14:sldId id="260"/>
          </p14:sldIdLst>
        </p14:section>
        <p14:section name="Neural Net" id="{80BB27B4-B831-441A-B31A-CCDD7117B9BC}">
          <p14:sldIdLst>
            <p14:sldId id="349"/>
            <p14:sldId id="285"/>
            <p14:sldId id="286"/>
            <p14:sldId id="289"/>
            <p14:sldId id="540"/>
            <p14:sldId id="291"/>
            <p14:sldId id="292"/>
            <p14:sldId id="293"/>
          </p14:sldIdLst>
        </p14:section>
        <p14:section name="Gradient in Neural Net" id="{522939B6-9AD8-41EE-AAED-9603C5E32497}">
          <p14:sldIdLst>
            <p14:sldId id="309"/>
            <p14:sldId id="310"/>
            <p14:sldId id="311"/>
            <p14:sldId id="312"/>
            <p14:sldId id="313"/>
          </p14:sldIdLst>
        </p14:section>
        <p14:section name="API Building" id="{15F56AA1-5326-4463-857E-B5A0B633430D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Activation Function" id="{C0C7C5F1-43D7-40E6-8DF4-D09BDEFB8EA3}">
          <p14:sldIdLst>
            <p14:sldId id="541"/>
            <p14:sldId id="542"/>
            <p14:sldId id="543"/>
            <p14:sldId id="545"/>
            <p14:sldId id="546"/>
            <p14:sldId id="549"/>
            <p14:sldId id="550"/>
            <p14:sldId id="551"/>
            <p14:sldId id="555"/>
            <p14:sldId id="553"/>
            <p14:sldId id="556"/>
            <p14:sldId id="554"/>
          </p14:sldIdLst>
        </p14:section>
        <p14:section name="Break" id="{4DF8B06A-AD5E-4202-BB69-F9BD93595A80}">
          <p14:sldIdLst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597" autoAdjust="0"/>
  </p:normalViewPr>
  <p:slideViewPr>
    <p:cSldViewPr snapToGrid="0" snapToObjects="1">
      <p:cViewPr varScale="1">
        <p:scale>
          <a:sx n="102" d="100"/>
          <a:sy n="102" d="100"/>
        </p:scale>
        <p:origin x="5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18-Sep-20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18-Sep-20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only one layer, we can simply write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only one layer, we can simply write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6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only one layer, we can simply write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58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x and y is retained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remember, as the forward pass, same value,</a:t>
            </a:r>
            <a:r>
              <a:rPr lang="en-US" baseline="0" dirty="0"/>
              <a:t> like the inputs, </a:t>
            </a:r>
            <a:r>
              <a:rPr lang="en-US" dirty="0"/>
              <a:t>need to be remembered to use in the backward pass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as the forward pass go through the layers, the cache will ballooning up, and it</a:t>
            </a:r>
            <a:r>
              <a:rPr lang="en-US" baseline="0" dirty="0"/>
              <a:t> will released as the backward pass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people</a:t>
            </a:r>
            <a:r>
              <a:rPr lang="en-US" baseline="0" dirty="0"/>
              <a:t> use sigmoid/</a:t>
            </a:r>
            <a:r>
              <a:rPr lang="en-US" baseline="0" dirty="0" err="1"/>
              <a:t>tanh</a:t>
            </a:r>
            <a:endParaRPr lang="en-US" baseline="0" dirty="0"/>
          </a:p>
          <a:p>
            <a:r>
              <a:rPr lang="en-US" dirty="0" err="1"/>
              <a:t>Relu</a:t>
            </a:r>
            <a:r>
              <a:rPr lang="en-US" dirty="0"/>
              <a:t> became</a:t>
            </a:r>
            <a:r>
              <a:rPr lang="en-US" baseline="0" dirty="0"/>
              <a:t> popular </a:t>
            </a:r>
            <a:r>
              <a:rPr lang="en-US" dirty="0"/>
              <a:t>since 2012, converge</a:t>
            </a:r>
            <a:r>
              <a:rPr lang="en-US" baseline="0" dirty="0"/>
              <a:t> much faster, current default recommendation</a:t>
            </a:r>
          </a:p>
          <a:p>
            <a:r>
              <a:rPr lang="en-US" baseline="0" dirty="0"/>
              <a:t>More : </a:t>
            </a:r>
            <a:r>
              <a:rPr lang="en-US" baseline="0" dirty="0" err="1"/>
              <a:t>SoftSign</a:t>
            </a:r>
            <a:r>
              <a:rPr lang="en-US" baseline="0" dirty="0"/>
              <a:t>, </a:t>
            </a:r>
            <a:r>
              <a:rPr lang="en-US" baseline="0" dirty="0" err="1"/>
              <a:t>Hardtanh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Saturated means</a:t>
            </a:r>
            <a:r>
              <a:rPr lang="en-US" baseline="0" dirty="0"/>
              <a:t> neuron that output very close to 0 or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Saturated means</a:t>
            </a:r>
            <a:r>
              <a:rPr lang="en-US" baseline="0" dirty="0"/>
              <a:t> neuron that output very close to 0 or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 (e.g. 6x)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83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33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74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1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2-layer NN : more mathematical complex</a:t>
            </a:r>
            <a:r>
              <a:rPr lang="en-US" baseline="0" dirty="0"/>
              <a:t> of X</a:t>
            </a:r>
          </a:p>
          <a:p>
            <a:r>
              <a:rPr lang="en-US" baseline="0" dirty="0"/>
              <a:t>Nonlinearity (activation function), here, we use </a:t>
            </a:r>
            <a:r>
              <a:rPr lang="en-US" baseline="0" dirty="0" err="1"/>
              <a:t>maxout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2-layer NN : more mathematical complex</a:t>
            </a:r>
            <a:r>
              <a:rPr lang="en-US" baseline="0" dirty="0"/>
              <a:t> of X</a:t>
            </a:r>
          </a:p>
          <a:p>
            <a:r>
              <a:rPr lang="en-US" baseline="0" dirty="0"/>
              <a:t>Nonlinearity (activation function), here, we use </a:t>
            </a:r>
            <a:r>
              <a:rPr lang="en-US" baseline="0" dirty="0" err="1"/>
              <a:t>maxout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2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only one layer, we can simply write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3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96F8D-7FA5-48F7-8CC3-1C478CAD20B3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1D7B6-D4F3-4865-AE53-205B0855593B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46B-0F03-49AB-8012-2A3B85E3A0ED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4C858-29D6-4FEE-A00F-27A77ED29C4B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138E8-33EF-41FB-8BFC-FE88491AE77A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1E380-374D-4418-838E-D53454F18E8A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D8C4-FADC-47D9-90BA-FE1E11C4BAD5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307C12-C870-4ECF-A0DF-375EF892566D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6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AE8-555F-4161-8417-4957494D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7D6D-F645-4BFA-820A-BF924857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Part 1: Neural </a:t>
            </a:r>
            <a:r>
              <a:rPr lang="en-US" sz="2400" dirty="0"/>
              <a:t>Networks</a:t>
            </a:r>
            <a:endParaRPr lang="id-ID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7CB3B-C3A6-48F0-A808-E2D6EA21A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 – </a:t>
            </a:r>
            <a:r>
              <a:rPr lang="en-US" dirty="0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7CB71-B86A-467A-BA92-6850AF91C7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455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Layer</a:t>
            </a:r>
            <a:r>
              <a:rPr lang="en-US" dirty="0"/>
              <a:t> is where the </a:t>
            </a:r>
            <a:r>
              <a:rPr lang="en-US" dirty="0">
                <a:solidFill>
                  <a:srgbClr val="C00000"/>
                </a:solidFill>
              </a:rPr>
              <a:t>weights attached</a:t>
            </a:r>
          </a:p>
          <a:p>
            <a:r>
              <a:rPr lang="en-US" dirty="0"/>
              <a:t>A network with </a:t>
            </a:r>
            <a:r>
              <a:rPr lang="en-US" dirty="0">
                <a:solidFill>
                  <a:srgbClr val="C00000"/>
                </a:solidFill>
              </a:rPr>
              <a:t>two or more layers </a:t>
            </a:r>
            <a:r>
              <a:rPr lang="en-US" dirty="0"/>
              <a:t>is referred to as a </a:t>
            </a:r>
            <a:r>
              <a:rPr lang="en-US" dirty="0">
                <a:solidFill>
                  <a:srgbClr val="0000FF"/>
                </a:solidFill>
              </a:rPr>
              <a:t>Multi-Layer Perceptron </a:t>
            </a:r>
            <a:r>
              <a:rPr lang="en-US" dirty="0"/>
              <a:t>(MLP)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Naming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6FBD1-2C19-4418-8515-714F6419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912" y="3979800"/>
            <a:ext cx="2803936" cy="205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AC6CD-08DC-471C-B594-C7AC8D923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14" y="3979799"/>
            <a:ext cx="3586453" cy="21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33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Increase the size and number </a:t>
            </a:r>
            <a:r>
              <a:rPr lang="en-US" b="1" dirty="0">
                <a:solidFill>
                  <a:srgbClr val="0000FF"/>
                </a:solidFill>
              </a:rPr>
              <a:t>==</a:t>
            </a:r>
            <a:r>
              <a:rPr lang="en-US" dirty="0"/>
              <a:t> increase the network capacity</a:t>
            </a:r>
          </a:p>
          <a:p>
            <a:pPr lvl="1"/>
            <a:r>
              <a:rPr lang="en-US" sz="2400" dirty="0"/>
              <a:t>Neural Networks with more neurons can express </a:t>
            </a:r>
            <a:br>
              <a:rPr lang="en-US" sz="2400" dirty="0"/>
            </a:br>
            <a:r>
              <a:rPr lang="en-US" sz="2400" dirty="0"/>
              <a:t>more complicated functions</a:t>
            </a:r>
            <a:endParaRPr lang="id-ID" sz="2400" dirty="0"/>
          </a:p>
          <a:p>
            <a:pPr lvl="1"/>
            <a:r>
              <a:rPr lang="id-ID" sz="2400" dirty="0"/>
              <a:t>C</a:t>
            </a:r>
            <a:r>
              <a:rPr lang="en-US" sz="2400" dirty="0"/>
              <a:t>an learn to </a:t>
            </a:r>
            <a:r>
              <a:rPr lang="en-US" sz="2400" dirty="0">
                <a:solidFill>
                  <a:srgbClr val="0000FF"/>
                </a:solidFill>
              </a:rPr>
              <a:t>classify more complicated data</a:t>
            </a:r>
            <a:endParaRPr lang="en-US" sz="2400" dirty="0"/>
          </a:p>
          <a:p>
            <a:pPr lvl="1"/>
            <a:endParaRPr lang="en-US" dirty="0"/>
          </a:p>
          <a:p>
            <a:r>
              <a:rPr lang="en-US" dirty="0"/>
              <a:t>Tradeoff: </a:t>
            </a:r>
            <a:endParaRPr lang="id-ID" dirty="0"/>
          </a:p>
          <a:p>
            <a:pPr lvl="1"/>
            <a:r>
              <a:rPr lang="id-ID" sz="2400" dirty="0"/>
              <a:t>M</a:t>
            </a:r>
            <a:r>
              <a:rPr lang="en-US" sz="2400" dirty="0"/>
              <a:t>ore likely to </a:t>
            </a:r>
            <a:r>
              <a:rPr lang="en-US" sz="2400" dirty="0">
                <a:solidFill>
                  <a:srgbClr val="FF0000"/>
                </a:solidFill>
              </a:rPr>
              <a:t>overfit</a:t>
            </a:r>
            <a:r>
              <a:rPr lang="en-US" sz="2400" dirty="0"/>
              <a:t> the 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Number and Size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04430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Gradient in Neural Network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716817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E846FF0A-FCCF-4F58-9940-EF61D2A5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21240" y="3123864"/>
            <a:ext cx="2372056" cy="218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6427329" y="4521005"/>
            <a:ext cx="1066972" cy="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F1BD237-B390-42E7-B608-D7F4108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Derivative, Easy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83139" y="3224986"/>
            <a:ext cx="87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694569" y="3845296"/>
                <a:ext cx="4002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69" y="3845296"/>
                <a:ext cx="400238" cy="369332"/>
              </a:xfrm>
              <a:prstGeom prst="rect">
                <a:avLst/>
              </a:prstGeom>
              <a:blipFill>
                <a:blip r:embed="rId4"/>
                <a:stretch>
                  <a:fillRect t="-3333" r="-18182" b="-1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09280" y="4309732"/>
                <a:ext cx="455188" cy="538802"/>
              </a:xfrm>
              <a:custGeom>
                <a:avLst/>
                <a:gdLst>
                  <a:gd name="connsiteX0" fmla="*/ 0 w 455188"/>
                  <a:gd name="connsiteY0" fmla="*/ 0 h 538802"/>
                  <a:gd name="connsiteX1" fmla="*/ 455188 w 455188"/>
                  <a:gd name="connsiteY1" fmla="*/ 0 h 538802"/>
                  <a:gd name="connsiteX2" fmla="*/ 455188 w 455188"/>
                  <a:gd name="connsiteY2" fmla="*/ 538802 h 538802"/>
                  <a:gd name="connsiteX3" fmla="*/ 0 w 455188"/>
                  <a:gd name="connsiteY3" fmla="*/ 538802 h 538802"/>
                  <a:gd name="connsiteX4" fmla="*/ 0 w 455188"/>
                  <a:gd name="connsiteY4" fmla="*/ 0 h 53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88" h="538802" fill="none" extrusionOk="0">
                    <a:moveTo>
                      <a:pt x="0" y="0"/>
                    </a:moveTo>
                    <a:cubicBezTo>
                      <a:pt x="216672" y="-40985"/>
                      <a:pt x="303043" y="19266"/>
                      <a:pt x="455188" y="0"/>
                    </a:cubicBezTo>
                    <a:cubicBezTo>
                      <a:pt x="488575" y="120317"/>
                      <a:pt x="453999" y="297703"/>
                      <a:pt x="455188" y="538802"/>
                    </a:cubicBezTo>
                    <a:cubicBezTo>
                      <a:pt x="351295" y="557107"/>
                      <a:pt x="129051" y="527964"/>
                      <a:pt x="0" y="538802"/>
                    </a:cubicBezTo>
                    <a:cubicBezTo>
                      <a:pt x="-60183" y="371194"/>
                      <a:pt x="45067" y="131234"/>
                      <a:pt x="0" y="0"/>
                    </a:cubicBezTo>
                    <a:close/>
                  </a:path>
                  <a:path w="455188" h="538802" stroke="0" extrusionOk="0">
                    <a:moveTo>
                      <a:pt x="0" y="0"/>
                    </a:moveTo>
                    <a:cubicBezTo>
                      <a:pt x="103959" y="-39128"/>
                      <a:pt x="332337" y="35655"/>
                      <a:pt x="455188" y="0"/>
                    </a:cubicBezTo>
                    <a:cubicBezTo>
                      <a:pt x="485856" y="115660"/>
                      <a:pt x="397365" y="316260"/>
                      <a:pt x="455188" y="538802"/>
                    </a:cubicBezTo>
                    <a:cubicBezTo>
                      <a:pt x="284181" y="564698"/>
                      <a:pt x="183598" y="494916"/>
                      <a:pt x="0" y="538802"/>
                    </a:cubicBezTo>
                    <a:cubicBezTo>
                      <a:pt x="-44705" y="337644"/>
                      <a:pt x="10767" y="22068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15585816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280" y="4309732"/>
                <a:ext cx="455188" cy="53880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155858161">
                      <a:custGeom>
                        <a:avLst/>
                        <a:gdLst>
                          <a:gd name="connsiteX0" fmla="*/ 0 w 455188"/>
                          <a:gd name="connsiteY0" fmla="*/ 0 h 538802"/>
                          <a:gd name="connsiteX1" fmla="*/ 455188 w 455188"/>
                          <a:gd name="connsiteY1" fmla="*/ 0 h 538802"/>
                          <a:gd name="connsiteX2" fmla="*/ 455188 w 455188"/>
                          <a:gd name="connsiteY2" fmla="*/ 538802 h 538802"/>
                          <a:gd name="connsiteX3" fmla="*/ 0 w 455188"/>
                          <a:gd name="connsiteY3" fmla="*/ 538802 h 538802"/>
                          <a:gd name="connsiteX4" fmla="*/ 0 w 455188"/>
                          <a:gd name="connsiteY4" fmla="*/ 0 h 5388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5188" h="538802" fill="none" extrusionOk="0">
                            <a:moveTo>
                              <a:pt x="0" y="0"/>
                            </a:moveTo>
                            <a:cubicBezTo>
                              <a:pt x="216672" y="-40985"/>
                              <a:pt x="303043" y="19266"/>
                              <a:pt x="455188" y="0"/>
                            </a:cubicBezTo>
                            <a:cubicBezTo>
                              <a:pt x="488575" y="120317"/>
                              <a:pt x="453999" y="297703"/>
                              <a:pt x="455188" y="538802"/>
                            </a:cubicBezTo>
                            <a:cubicBezTo>
                              <a:pt x="351295" y="557107"/>
                              <a:pt x="129051" y="527964"/>
                              <a:pt x="0" y="538802"/>
                            </a:cubicBezTo>
                            <a:cubicBezTo>
                              <a:pt x="-60183" y="371194"/>
                              <a:pt x="45067" y="131234"/>
                              <a:pt x="0" y="0"/>
                            </a:cubicBezTo>
                            <a:close/>
                          </a:path>
                          <a:path w="455188" h="538802" stroke="0" extrusionOk="0">
                            <a:moveTo>
                              <a:pt x="0" y="0"/>
                            </a:moveTo>
                            <a:cubicBezTo>
                              <a:pt x="103959" y="-39128"/>
                              <a:pt x="332337" y="35655"/>
                              <a:pt x="455188" y="0"/>
                            </a:cubicBezTo>
                            <a:cubicBezTo>
                              <a:pt x="485856" y="115660"/>
                              <a:pt x="397365" y="316260"/>
                              <a:pt x="455188" y="538802"/>
                            </a:cubicBezTo>
                            <a:cubicBezTo>
                              <a:pt x="284181" y="564698"/>
                              <a:pt x="183598" y="494916"/>
                              <a:pt x="0" y="538802"/>
                            </a:cubicBezTo>
                            <a:cubicBezTo>
                              <a:pt x="-44705" y="337644"/>
                              <a:pt x="10767" y="22068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649451" y="4884062"/>
            <a:ext cx="114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23F09-A7CE-4552-87CC-861D5E16589D}"/>
                  </a:ext>
                </a:extLst>
              </p:cNvPr>
              <p:cNvSpPr/>
              <p:nvPr/>
            </p:nvSpPr>
            <p:spPr>
              <a:xfrm>
                <a:off x="5130084" y="2618736"/>
                <a:ext cx="1579196" cy="473948"/>
              </a:xfrm>
              <a:custGeom>
                <a:avLst/>
                <a:gdLst>
                  <a:gd name="connsiteX0" fmla="*/ 0 w 1579196"/>
                  <a:gd name="connsiteY0" fmla="*/ 0 h 473948"/>
                  <a:gd name="connsiteX1" fmla="*/ 510607 w 1579196"/>
                  <a:gd name="connsiteY1" fmla="*/ 0 h 473948"/>
                  <a:gd name="connsiteX2" fmla="*/ 1021213 w 1579196"/>
                  <a:gd name="connsiteY2" fmla="*/ 0 h 473948"/>
                  <a:gd name="connsiteX3" fmla="*/ 1579196 w 1579196"/>
                  <a:gd name="connsiteY3" fmla="*/ 0 h 473948"/>
                  <a:gd name="connsiteX4" fmla="*/ 1579196 w 1579196"/>
                  <a:gd name="connsiteY4" fmla="*/ 473948 h 473948"/>
                  <a:gd name="connsiteX5" fmla="*/ 1100173 w 1579196"/>
                  <a:gd name="connsiteY5" fmla="*/ 473948 h 473948"/>
                  <a:gd name="connsiteX6" fmla="*/ 542191 w 1579196"/>
                  <a:gd name="connsiteY6" fmla="*/ 473948 h 473948"/>
                  <a:gd name="connsiteX7" fmla="*/ 0 w 1579196"/>
                  <a:gd name="connsiteY7" fmla="*/ 473948 h 473948"/>
                  <a:gd name="connsiteX8" fmla="*/ 0 w 1579196"/>
                  <a:gd name="connsiteY8" fmla="*/ 0 h 47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9196" h="473948" fill="none" extrusionOk="0">
                    <a:moveTo>
                      <a:pt x="0" y="0"/>
                    </a:moveTo>
                    <a:cubicBezTo>
                      <a:pt x="141136" y="25376"/>
                      <a:pt x="382065" y="-1683"/>
                      <a:pt x="510607" y="0"/>
                    </a:cubicBezTo>
                    <a:cubicBezTo>
                      <a:pt x="639149" y="1683"/>
                      <a:pt x="838868" y="-18265"/>
                      <a:pt x="1021213" y="0"/>
                    </a:cubicBezTo>
                    <a:cubicBezTo>
                      <a:pt x="1203558" y="18265"/>
                      <a:pt x="1398370" y="-27855"/>
                      <a:pt x="1579196" y="0"/>
                    </a:cubicBezTo>
                    <a:cubicBezTo>
                      <a:pt x="1565329" y="137754"/>
                      <a:pt x="1563185" y="349938"/>
                      <a:pt x="1579196" y="473948"/>
                    </a:cubicBezTo>
                    <a:cubicBezTo>
                      <a:pt x="1482060" y="467546"/>
                      <a:pt x="1339454" y="475097"/>
                      <a:pt x="1100173" y="473948"/>
                    </a:cubicBezTo>
                    <a:cubicBezTo>
                      <a:pt x="860892" y="472799"/>
                      <a:pt x="717278" y="480480"/>
                      <a:pt x="542191" y="473948"/>
                    </a:cubicBezTo>
                    <a:cubicBezTo>
                      <a:pt x="367104" y="467416"/>
                      <a:pt x="121403" y="486870"/>
                      <a:pt x="0" y="473948"/>
                    </a:cubicBezTo>
                    <a:cubicBezTo>
                      <a:pt x="-5277" y="360834"/>
                      <a:pt x="8414" y="181228"/>
                      <a:pt x="0" y="0"/>
                    </a:cubicBezTo>
                    <a:close/>
                  </a:path>
                  <a:path w="1579196" h="473948" stroke="0" extrusionOk="0">
                    <a:moveTo>
                      <a:pt x="0" y="0"/>
                    </a:moveTo>
                    <a:cubicBezTo>
                      <a:pt x="159968" y="14373"/>
                      <a:pt x="416658" y="-24318"/>
                      <a:pt x="542191" y="0"/>
                    </a:cubicBezTo>
                    <a:cubicBezTo>
                      <a:pt x="667724" y="24318"/>
                      <a:pt x="912159" y="24111"/>
                      <a:pt x="1068589" y="0"/>
                    </a:cubicBezTo>
                    <a:cubicBezTo>
                      <a:pt x="1225019" y="-24111"/>
                      <a:pt x="1376609" y="-14095"/>
                      <a:pt x="1579196" y="0"/>
                    </a:cubicBezTo>
                    <a:cubicBezTo>
                      <a:pt x="1597597" y="142301"/>
                      <a:pt x="1583939" y="240630"/>
                      <a:pt x="1579196" y="473948"/>
                    </a:cubicBezTo>
                    <a:cubicBezTo>
                      <a:pt x="1337737" y="492952"/>
                      <a:pt x="1227760" y="461589"/>
                      <a:pt x="1052797" y="473948"/>
                    </a:cubicBezTo>
                    <a:cubicBezTo>
                      <a:pt x="877834" y="486307"/>
                      <a:pt x="710239" y="465333"/>
                      <a:pt x="526399" y="473948"/>
                    </a:cubicBezTo>
                    <a:cubicBezTo>
                      <a:pt x="342559" y="482563"/>
                      <a:pt x="259941" y="484646"/>
                      <a:pt x="0" y="473948"/>
                    </a:cubicBezTo>
                    <a:cubicBezTo>
                      <a:pt x="11819" y="350601"/>
                      <a:pt x="8649" y="152535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310747432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𝑊𝑥</m:t>
                          </m:r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23F09-A7CE-4552-87CC-861D5E16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4" y="2618736"/>
                <a:ext cx="1579196" cy="4739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3107474327">
                      <a:custGeom>
                        <a:avLst/>
                        <a:gdLst>
                          <a:gd name="connsiteX0" fmla="*/ 0 w 1579196"/>
                          <a:gd name="connsiteY0" fmla="*/ 0 h 473948"/>
                          <a:gd name="connsiteX1" fmla="*/ 510607 w 1579196"/>
                          <a:gd name="connsiteY1" fmla="*/ 0 h 473948"/>
                          <a:gd name="connsiteX2" fmla="*/ 1021213 w 1579196"/>
                          <a:gd name="connsiteY2" fmla="*/ 0 h 473948"/>
                          <a:gd name="connsiteX3" fmla="*/ 1579196 w 1579196"/>
                          <a:gd name="connsiteY3" fmla="*/ 0 h 473948"/>
                          <a:gd name="connsiteX4" fmla="*/ 1579196 w 1579196"/>
                          <a:gd name="connsiteY4" fmla="*/ 473948 h 473948"/>
                          <a:gd name="connsiteX5" fmla="*/ 1100173 w 1579196"/>
                          <a:gd name="connsiteY5" fmla="*/ 473948 h 473948"/>
                          <a:gd name="connsiteX6" fmla="*/ 542191 w 1579196"/>
                          <a:gd name="connsiteY6" fmla="*/ 473948 h 473948"/>
                          <a:gd name="connsiteX7" fmla="*/ 0 w 1579196"/>
                          <a:gd name="connsiteY7" fmla="*/ 473948 h 473948"/>
                          <a:gd name="connsiteX8" fmla="*/ 0 w 1579196"/>
                          <a:gd name="connsiteY8" fmla="*/ 0 h 4739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579196" h="473948" fill="none" extrusionOk="0">
                            <a:moveTo>
                              <a:pt x="0" y="0"/>
                            </a:moveTo>
                            <a:cubicBezTo>
                              <a:pt x="141136" y="25376"/>
                              <a:pt x="382065" y="-1683"/>
                              <a:pt x="510607" y="0"/>
                            </a:cubicBezTo>
                            <a:cubicBezTo>
                              <a:pt x="639149" y="1683"/>
                              <a:pt x="838868" y="-18265"/>
                              <a:pt x="1021213" y="0"/>
                            </a:cubicBezTo>
                            <a:cubicBezTo>
                              <a:pt x="1203558" y="18265"/>
                              <a:pt x="1398370" y="-27855"/>
                              <a:pt x="1579196" y="0"/>
                            </a:cubicBezTo>
                            <a:cubicBezTo>
                              <a:pt x="1565329" y="137754"/>
                              <a:pt x="1563185" y="349938"/>
                              <a:pt x="1579196" y="473948"/>
                            </a:cubicBezTo>
                            <a:cubicBezTo>
                              <a:pt x="1482060" y="467546"/>
                              <a:pt x="1339454" y="475097"/>
                              <a:pt x="1100173" y="473948"/>
                            </a:cubicBezTo>
                            <a:cubicBezTo>
                              <a:pt x="860892" y="472799"/>
                              <a:pt x="717278" y="480480"/>
                              <a:pt x="542191" y="473948"/>
                            </a:cubicBezTo>
                            <a:cubicBezTo>
                              <a:pt x="367104" y="467416"/>
                              <a:pt x="121403" y="486870"/>
                              <a:pt x="0" y="473948"/>
                            </a:cubicBezTo>
                            <a:cubicBezTo>
                              <a:pt x="-5277" y="360834"/>
                              <a:pt x="8414" y="181228"/>
                              <a:pt x="0" y="0"/>
                            </a:cubicBezTo>
                            <a:close/>
                          </a:path>
                          <a:path w="1579196" h="473948" stroke="0" extrusionOk="0">
                            <a:moveTo>
                              <a:pt x="0" y="0"/>
                            </a:moveTo>
                            <a:cubicBezTo>
                              <a:pt x="159968" y="14373"/>
                              <a:pt x="416658" y="-24318"/>
                              <a:pt x="542191" y="0"/>
                            </a:cubicBezTo>
                            <a:cubicBezTo>
                              <a:pt x="667724" y="24318"/>
                              <a:pt x="912159" y="24111"/>
                              <a:pt x="1068589" y="0"/>
                            </a:cubicBezTo>
                            <a:cubicBezTo>
                              <a:pt x="1225019" y="-24111"/>
                              <a:pt x="1376609" y="-14095"/>
                              <a:pt x="1579196" y="0"/>
                            </a:cubicBezTo>
                            <a:cubicBezTo>
                              <a:pt x="1597597" y="142301"/>
                              <a:pt x="1583939" y="240630"/>
                              <a:pt x="1579196" y="473948"/>
                            </a:cubicBezTo>
                            <a:cubicBezTo>
                              <a:pt x="1337737" y="492952"/>
                              <a:pt x="1227760" y="461589"/>
                              <a:pt x="1052797" y="473948"/>
                            </a:cubicBezTo>
                            <a:cubicBezTo>
                              <a:pt x="877834" y="486307"/>
                              <a:pt x="710239" y="465333"/>
                              <a:pt x="526399" y="473948"/>
                            </a:cubicBezTo>
                            <a:cubicBezTo>
                              <a:pt x="342559" y="482563"/>
                              <a:pt x="259941" y="484646"/>
                              <a:pt x="0" y="473948"/>
                            </a:cubicBezTo>
                            <a:cubicBezTo>
                              <a:pt x="11819" y="350601"/>
                              <a:pt x="8649" y="1525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4E518F2-9D6A-49D5-8795-0992D23FCAD5}"/>
              </a:ext>
            </a:extLst>
          </p:cNvPr>
          <p:cNvSpPr/>
          <p:nvPr/>
        </p:nvSpPr>
        <p:spPr>
          <a:xfrm>
            <a:off x="7595811" y="3478218"/>
            <a:ext cx="396240" cy="1133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408A08-3F90-4190-B366-3B7ECFF2DE40}"/>
              </a:ext>
            </a:extLst>
          </p:cNvPr>
          <p:cNvSpPr/>
          <p:nvPr/>
        </p:nvSpPr>
        <p:spPr>
          <a:xfrm>
            <a:off x="7610285" y="3845296"/>
            <a:ext cx="344134" cy="344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99724C-DFE3-463F-8C33-14AE48AAFE2C}"/>
                  </a:ext>
                </a:extLst>
              </p:cNvPr>
              <p:cNvSpPr/>
              <p:nvPr/>
            </p:nvSpPr>
            <p:spPr>
              <a:xfrm>
                <a:off x="7595403" y="3810849"/>
                <a:ext cx="4002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99724C-DFE3-463F-8C33-14AE48AAF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03" y="3810849"/>
                <a:ext cx="4002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998A269-4054-4015-BE36-DF5EF08A1D16}"/>
              </a:ext>
            </a:extLst>
          </p:cNvPr>
          <p:cNvSpPr/>
          <p:nvPr/>
        </p:nvSpPr>
        <p:spPr>
          <a:xfrm>
            <a:off x="7417509" y="3142497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EA6E1E-9012-45C7-A382-2B81C73BBD09}"/>
              </a:ext>
            </a:extLst>
          </p:cNvPr>
          <p:cNvCxnSpPr/>
          <p:nvPr/>
        </p:nvCxnSpPr>
        <p:spPr>
          <a:xfrm flipH="1">
            <a:off x="4992558" y="5551727"/>
            <a:ext cx="1066972" cy="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DAD659-B558-4132-9FCB-D752FB6DBE44}"/>
                  </a:ext>
                </a:extLst>
              </p:cNvPr>
              <p:cNvSpPr/>
              <p:nvPr/>
            </p:nvSpPr>
            <p:spPr>
              <a:xfrm>
                <a:off x="5274509" y="5340455"/>
                <a:ext cx="484876" cy="501997"/>
              </a:xfrm>
              <a:custGeom>
                <a:avLst/>
                <a:gdLst>
                  <a:gd name="connsiteX0" fmla="*/ 0 w 484876"/>
                  <a:gd name="connsiteY0" fmla="*/ 0 h 501997"/>
                  <a:gd name="connsiteX1" fmla="*/ 484876 w 484876"/>
                  <a:gd name="connsiteY1" fmla="*/ 0 h 501997"/>
                  <a:gd name="connsiteX2" fmla="*/ 484876 w 484876"/>
                  <a:gd name="connsiteY2" fmla="*/ 501997 h 501997"/>
                  <a:gd name="connsiteX3" fmla="*/ 0 w 484876"/>
                  <a:gd name="connsiteY3" fmla="*/ 501997 h 501997"/>
                  <a:gd name="connsiteX4" fmla="*/ 0 w 484876"/>
                  <a:gd name="connsiteY4" fmla="*/ 0 h 50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876" h="501997" fill="none" extrusionOk="0">
                    <a:moveTo>
                      <a:pt x="0" y="0"/>
                    </a:moveTo>
                    <a:cubicBezTo>
                      <a:pt x="204880" y="-15188"/>
                      <a:pt x="340444" y="32289"/>
                      <a:pt x="484876" y="0"/>
                    </a:cubicBezTo>
                    <a:cubicBezTo>
                      <a:pt x="540152" y="198013"/>
                      <a:pt x="465335" y="372360"/>
                      <a:pt x="484876" y="501997"/>
                    </a:cubicBezTo>
                    <a:cubicBezTo>
                      <a:pt x="274637" y="513237"/>
                      <a:pt x="181770" y="470427"/>
                      <a:pt x="0" y="501997"/>
                    </a:cubicBezTo>
                    <a:cubicBezTo>
                      <a:pt x="-41279" y="351040"/>
                      <a:pt x="52502" y="123858"/>
                      <a:pt x="0" y="0"/>
                    </a:cubicBezTo>
                    <a:close/>
                  </a:path>
                  <a:path w="484876" h="501997" stroke="0" extrusionOk="0">
                    <a:moveTo>
                      <a:pt x="0" y="0"/>
                    </a:moveTo>
                    <a:cubicBezTo>
                      <a:pt x="198007" y="-9544"/>
                      <a:pt x="327765" y="13829"/>
                      <a:pt x="484876" y="0"/>
                    </a:cubicBezTo>
                    <a:cubicBezTo>
                      <a:pt x="520997" y="216852"/>
                      <a:pt x="477903" y="340584"/>
                      <a:pt x="484876" y="501997"/>
                    </a:cubicBezTo>
                    <a:cubicBezTo>
                      <a:pt x="252531" y="552616"/>
                      <a:pt x="126973" y="466045"/>
                      <a:pt x="0" y="501997"/>
                    </a:cubicBezTo>
                    <a:cubicBezTo>
                      <a:pt x="-57215" y="313364"/>
                      <a:pt x="24046" y="11898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15174516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DAD659-B558-4132-9FCB-D752FB6DB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09" y="5340455"/>
                <a:ext cx="484876" cy="501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151745165">
                      <a:custGeom>
                        <a:avLst/>
                        <a:gdLst>
                          <a:gd name="connsiteX0" fmla="*/ 0 w 484876"/>
                          <a:gd name="connsiteY0" fmla="*/ 0 h 501997"/>
                          <a:gd name="connsiteX1" fmla="*/ 484876 w 484876"/>
                          <a:gd name="connsiteY1" fmla="*/ 0 h 501997"/>
                          <a:gd name="connsiteX2" fmla="*/ 484876 w 484876"/>
                          <a:gd name="connsiteY2" fmla="*/ 501997 h 501997"/>
                          <a:gd name="connsiteX3" fmla="*/ 0 w 484876"/>
                          <a:gd name="connsiteY3" fmla="*/ 501997 h 501997"/>
                          <a:gd name="connsiteX4" fmla="*/ 0 w 484876"/>
                          <a:gd name="connsiteY4" fmla="*/ 0 h 501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4876" h="501997" fill="none" extrusionOk="0">
                            <a:moveTo>
                              <a:pt x="0" y="0"/>
                            </a:moveTo>
                            <a:cubicBezTo>
                              <a:pt x="204880" y="-15188"/>
                              <a:pt x="340444" y="32289"/>
                              <a:pt x="484876" y="0"/>
                            </a:cubicBezTo>
                            <a:cubicBezTo>
                              <a:pt x="540152" y="198013"/>
                              <a:pt x="465335" y="372360"/>
                              <a:pt x="484876" y="501997"/>
                            </a:cubicBezTo>
                            <a:cubicBezTo>
                              <a:pt x="274637" y="513237"/>
                              <a:pt x="181770" y="470427"/>
                              <a:pt x="0" y="501997"/>
                            </a:cubicBezTo>
                            <a:cubicBezTo>
                              <a:pt x="-41279" y="351040"/>
                              <a:pt x="52502" y="123858"/>
                              <a:pt x="0" y="0"/>
                            </a:cubicBezTo>
                            <a:close/>
                          </a:path>
                          <a:path w="484876" h="501997" stroke="0" extrusionOk="0">
                            <a:moveTo>
                              <a:pt x="0" y="0"/>
                            </a:moveTo>
                            <a:cubicBezTo>
                              <a:pt x="198007" y="-9544"/>
                              <a:pt x="327765" y="13829"/>
                              <a:pt x="484876" y="0"/>
                            </a:cubicBezTo>
                            <a:cubicBezTo>
                              <a:pt x="520997" y="216852"/>
                              <a:pt x="477903" y="340584"/>
                              <a:pt x="484876" y="501997"/>
                            </a:cubicBezTo>
                            <a:cubicBezTo>
                              <a:pt x="252531" y="552616"/>
                              <a:pt x="126973" y="466045"/>
                              <a:pt x="0" y="501997"/>
                            </a:cubicBezTo>
                            <a:cubicBezTo>
                              <a:pt x="-57215" y="313364"/>
                              <a:pt x="24046" y="11898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75A0449-D169-420F-929B-AA239BEDB9AD}"/>
              </a:ext>
            </a:extLst>
          </p:cNvPr>
          <p:cNvSpPr/>
          <p:nvPr/>
        </p:nvSpPr>
        <p:spPr>
          <a:xfrm>
            <a:off x="2858257" y="5390198"/>
            <a:ext cx="1834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Easy calculation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415D92-5CC0-4A05-859F-5114EA2A80BB}"/>
              </a:ext>
            </a:extLst>
          </p:cNvPr>
          <p:cNvCxnSpPr/>
          <p:nvPr/>
        </p:nvCxnSpPr>
        <p:spPr>
          <a:xfrm>
            <a:off x="6505620" y="3845296"/>
            <a:ext cx="87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68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5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6EE9DB-A62B-4D9F-8B01-10741C0B4C20}"/>
              </a:ext>
            </a:extLst>
          </p:cNvPr>
          <p:cNvGrpSpPr/>
          <p:nvPr/>
        </p:nvGrpSpPr>
        <p:grpSpPr>
          <a:xfrm>
            <a:off x="5252269" y="3037007"/>
            <a:ext cx="1473197" cy="2085118"/>
            <a:chOff x="5252269" y="3037007"/>
            <a:chExt cx="1473197" cy="20851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DB2E0B-5A1A-488C-889F-E74AFD802515}"/>
                </a:ext>
              </a:extLst>
            </p:cNvPr>
            <p:cNvSpPr/>
            <p:nvPr/>
          </p:nvSpPr>
          <p:spPr>
            <a:xfrm>
              <a:off x="5252269" y="303700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E6BDD0-626D-452C-8618-3600B81976DB}"/>
                </a:ext>
              </a:extLst>
            </p:cNvPr>
            <p:cNvSpPr/>
            <p:nvPr/>
          </p:nvSpPr>
          <p:spPr>
            <a:xfrm>
              <a:off x="6303846" y="351597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BCE207-7426-40CD-BE2A-6F26C537C6D7}"/>
                </a:ext>
              </a:extLst>
            </p:cNvPr>
            <p:cNvSpPr/>
            <p:nvPr/>
          </p:nvSpPr>
          <p:spPr>
            <a:xfrm>
              <a:off x="5278322" y="31569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10B414A-681B-495E-A08C-EB1C7A73C75E}"/>
                </a:ext>
              </a:extLst>
            </p:cNvPr>
            <p:cNvSpPr/>
            <p:nvPr/>
          </p:nvSpPr>
          <p:spPr>
            <a:xfrm>
              <a:off x="5278322" y="361767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88ABBF-FC12-4812-B376-21DC8A29EB5E}"/>
                </a:ext>
              </a:extLst>
            </p:cNvPr>
            <p:cNvSpPr/>
            <p:nvPr/>
          </p:nvSpPr>
          <p:spPr>
            <a:xfrm>
              <a:off x="5278322" y="407839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148F33-19A1-4A04-A231-F999D2FC5047}"/>
                </a:ext>
              </a:extLst>
            </p:cNvPr>
            <p:cNvSpPr/>
            <p:nvPr/>
          </p:nvSpPr>
          <p:spPr>
            <a:xfrm>
              <a:off x="5278322" y="455385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E1F08C-7644-49B8-A46F-9FBB3ECE2212}"/>
                </a:ext>
              </a:extLst>
            </p:cNvPr>
            <p:cNvSpPr/>
            <p:nvPr/>
          </p:nvSpPr>
          <p:spPr>
            <a:xfrm>
              <a:off x="6344469" y="365082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4BF206-F160-46BE-8BC4-914F13ADB3EF}"/>
                </a:ext>
              </a:extLst>
            </p:cNvPr>
            <p:cNvSpPr/>
            <p:nvPr/>
          </p:nvSpPr>
          <p:spPr>
            <a:xfrm>
              <a:off x="6332154" y="412980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63400C5-F86E-4C57-B1E1-D22FDC3EE1D3}"/>
                </a:ext>
              </a:extLst>
            </p:cNvPr>
            <p:cNvCxnSpPr>
              <a:cxnSpLocks/>
              <a:stCxn id="62" idx="2"/>
              <a:endCxn id="58" idx="6"/>
            </p:cNvCxnSpPr>
            <p:nvPr/>
          </p:nvCxnSpPr>
          <p:spPr>
            <a:xfrm flipH="1" flipV="1">
              <a:off x="5622456" y="332903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7B329F3-B503-4ACF-BE3E-BD20520902BF}"/>
                </a:ext>
              </a:extLst>
            </p:cNvPr>
            <p:cNvCxnSpPr>
              <a:cxnSpLocks/>
              <a:stCxn id="62" idx="2"/>
              <a:endCxn id="59" idx="6"/>
            </p:cNvCxnSpPr>
            <p:nvPr/>
          </p:nvCxnSpPr>
          <p:spPr>
            <a:xfrm flipH="1" flipV="1">
              <a:off x="5622456" y="378974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DA4C539-C014-4FEB-A696-A8C96CF1BC76}"/>
                </a:ext>
              </a:extLst>
            </p:cNvPr>
            <p:cNvCxnSpPr>
              <a:stCxn id="63" idx="2"/>
              <a:endCxn id="58" idx="6"/>
            </p:cNvCxnSpPr>
            <p:nvPr/>
          </p:nvCxnSpPr>
          <p:spPr>
            <a:xfrm flipH="1" flipV="1">
              <a:off x="5622456" y="332903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CBAE2B9-C8C6-460B-AD1F-6FBD16173805}"/>
                </a:ext>
              </a:extLst>
            </p:cNvPr>
            <p:cNvCxnSpPr>
              <a:stCxn id="63" idx="2"/>
              <a:endCxn id="59" idx="6"/>
            </p:cNvCxnSpPr>
            <p:nvPr/>
          </p:nvCxnSpPr>
          <p:spPr>
            <a:xfrm flipH="1" flipV="1">
              <a:off x="5622456" y="378974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40988D5-9000-4CAE-952D-AE92284CEACD}"/>
                </a:ext>
              </a:extLst>
            </p:cNvPr>
            <p:cNvCxnSpPr>
              <a:stCxn id="63" idx="2"/>
              <a:endCxn id="60" idx="6"/>
            </p:cNvCxnSpPr>
            <p:nvPr/>
          </p:nvCxnSpPr>
          <p:spPr>
            <a:xfrm flipH="1" flipV="1">
              <a:off x="5622456" y="425045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9FB4A-3491-454E-A12A-939AC1D60803}"/>
                </a:ext>
              </a:extLst>
            </p:cNvPr>
            <p:cNvCxnSpPr>
              <a:stCxn id="63" idx="2"/>
              <a:endCxn id="61" idx="6"/>
            </p:cNvCxnSpPr>
            <p:nvPr/>
          </p:nvCxnSpPr>
          <p:spPr>
            <a:xfrm flipH="1">
              <a:off x="5622456" y="430186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AC7E6B-4F8B-4141-96C9-236235EED55D}"/>
                </a:ext>
              </a:extLst>
            </p:cNvPr>
            <p:cNvCxnSpPr>
              <a:cxnSpLocks/>
              <a:stCxn id="62" idx="2"/>
              <a:endCxn id="60" idx="6"/>
            </p:cNvCxnSpPr>
            <p:nvPr/>
          </p:nvCxnSpPr>
          <p:spPr>
            <a:xfrm flipH="1">
              <a:off x="5622456" y="382289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3D009D9-A5D2-4E91-8BA4-6D6330DA63AF}"/>
                </a:ext>
              </a:extLst>
            </p:cNvPr>
            <p:cNvCxnSpPr>
              <a:cxnSpLocks/>
              <a:stCxn id="62" idx="2"/>
              <a:endCxn id="61" idx="6"/>
            </p:cNvCxnSpPr>
            <p:nvPr/>
          </p:nvCxnSpPr>
          <p:spPr>
            <a:xfrm flipH="1">
              <a:off x="5622456" y="382289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319150" y="3623062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150" y="3623062"/>
                  <a:ext cx="40023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79" r="-18462"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FA6E5E7-066D-4D73-9CE1-9014B5585686}"/>
                    </a:ext>
                  </a:extLst>
                </p:cNvPr>
                <p:cNvSpPr/>
                <p:nvPr/>
              </p:nvSpPr>
              <p:spPr>
                <a:xfrm>
                  <a:off x="6325228" y="4099220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FA6E5E7-066D-4D73-9CE1-9014B5585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228" y="4099220"/>
                  <a:ext cx="4002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279" r="-18462"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H="1">
            <a:off x="7126847" y="4470062"/>
            <a:ext cx="1066972" cy="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F1BD237-B390-42E7-B608-D7F4108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Derivative?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99706" y="3954124"/>
            <a:ext cx="87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408798" y="4258789"/>
                <a:ext cx="455188" cy="538802"/>
              </a:xfrm>
              <a:custGeom>
                <a:avLst/>
                <a:gdLst>
                  <a:gd name="connsiteX0" fmla="*/ 0 w 455188"/>
                  <a:gd name="connsiteY0" fmla="*/ 0 h 538802"/>
                  <a:gd name="connsiteX1" fmla="*/ 455188 w 455188"/>
                  <a:gd name="connsiteY1" fmla="*/ 0 h 538802"/>
                  <a:gd name="connsiteX2" fmla="*/ 455188 w 455188"/>
                  <a:gd name="connsiteY2" fmla="*/ 538802 h 538802"/>
                  <a:gd name="connsiteX3" fmla="*/ 0 w 455188"/>
                  <a:gd name="connsiteY3" fmla="*/ 538802 h 538802"/>
                  <a:gd name="connsiteX4" fmla="*/ 0 w 455188"/>
                  <a:gd name="connsiteY4" fmla="*/ 0 h 53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88" h="538802" fill="none" extrusionOk="0">
                    <a:moveTo>
                      <a:pt x="0" y="0"/>
                    </a:moveTo>
                    <a:cubicBezTo>
                      <a:pt x="137127" y="-31524"/>
                      <a:pt x="250115" y="5620"/>
                      <a:pt x="455188" y="0"/>
                    </a:cubicBezTo>
                    <a:cubicBezTo>
                      <a:pt x="486882" y="198651"/>
                      <a:pt x="405517" y="344068"/>
                      <a:pt x="455188" y="538802"/>
                    </a:cubicBezTo>
                    <a:cubicBezTo>
                      <a:pt x="240287" y="549392"/>
                      <a:pt x="212430" y="529236"/>
                      <a:pt x="0" y="538802"/>
                    </a:cubicBezTo>
                    <a:cubicBezTo>
                      <a:pt x="-8972" y="350477"/>
                      <a:pt x="32763" y="114609"/>
                      <a:pt x="0" y="0"/>
                    </a:cubicBezTo>
                    <a:close/>
                  </a:path>
                  <a:path w="455188" h="538802" stroke="0" extrusionOk="0">
                    <a:moveTo>
                      <a:pt x="0" y="0"/>
                    </a:moveTo>
                    <a:cubicBezTo>
                      <a:pt x="205879" y="-26440"/>
                      <a:pt x="254011" y="6039"/>
                      <a:pt x="455188" y="0"/>
                    </a:cubicBezTo>
                    <a:cubicBezTo>
                      <a:pt x="483051" y="235756"/>
                      <a:pt x="417929" y="318384"/>
                      <a:pt x="455188" y="538802"/>
                    </a:cubicBezTo>
                    <a:cubicBezTo>
                      <a:pt x="273516" y="591511"/>
                      <a:pt x="121676" y="538181"/>
                      <a:pt x="0" y="538802"/>
                    </a:cubicBezTo>
                    <a:cubicBezTo>
                      <a:pt x="-42904" y="375202"/>
                      <a:pt x="12624" y="23725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91339541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98" y="4258789"/>
                <a:ext cx="455188" cy="538802"/>
              </a:xfrm>
              <a:prstGeom prst="rect">
                <a:avLst/>
              </a:prstGeom>
              <a:blipFill>
                <a:blip r:embed="rId5"/>
                <a:stretch>
                  <a:fillRect r="-21951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913395413">
                      <a:custGeom>
                        <a:avLst/>
                        <a:gdLst>
                          <a:gd name="connsiteX0" fmla="*/ 0 w 455188"/>
                          <a:gd name="connsiteY0" fmla="*/ 0 h 538802"/>
                          <a:gd name="connsiteX1" fmla="*/ 455188 w 455188"/>
                          <a:gd name="connsiteY1" fmla="*/ 0 h 538802"/>
                          <a:gd name="connsiteX2" fmla="*/ 455188 w 455188"/>
                          <a:gd name="connsiteY2" fmla="*/ 538802 h 538802"/>
                          <a:gd name="connsiteX3" fmla="*/ 0 w 455188"/>
                          <a:gd name="connsiteY3" fmla="*/ 538802 h 538802"/>
                          <a:gd name="connsiteX4" fmla="*/ 0 w 455188"/>
                          <a:gd name="connsiteY4" fmla="*/ 0 h 5388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5188" h="538802" fill="none" extrusionOk="0">
                            <a:moveTo>
                              <a:pt x="0" y="0"/>
                            </a:moveTo>
                            <a:cubicBezTo>
                              <a:pt x="137127" y="-31524"/>
                              <a:pt x="250115" y="5620"/>
                              <a:pt x="455188" y="0"/>
                            </a:cubicBezTo>
                            <a:cubicBezTo>
                              <a:pt x="486882" y="198651"/>
                              <a:pt x="405517" y="344068"/>
                              <a:pt x="455188" y="538802"/>
                            </a:cubicBezTo>
                            <a:cubicBezTo>
                              <a:pt x="240287" y="549392"/>
                              <a:pt x="212430" y="529236"/>
                              <a:pt x="0" y="538802"/>
                            </a:cubicBezTo>
                            <a:cubicBezTo>
                              <a:pt x="-8972" y="350477"/>
                              <a:pt x="32763" y="114609"/>
                              <a:pt x="0" y="0"/>
                            </a:cubicBezTo>
                            <a:close/>
                          </a:path>
                          <a:path w="455188" h="538802" stroke="0" extrusionOk="0">
                            <a:moveTo>
                              <a:pt x="0" y="0"/>
                            </a:moveTo>
                            <a:cubicBezTo>
                              <a:pt x="205879" y="-26440"/>
                              <a:pt x="254011" y="6039"/>
                              <a:pt x="455188" y="0"/>
                            </a:cubicBezTo>
                            <a:cubicBezTo>
                              <a:pt x="483051" y="235756"/>
                              <a:pt x="417929" y="318384"/>
                              <a:pt x="455188" y="538802"/>
                            </a:cubicBezTo>
                            <a:cubicBezTo>
                              <a:pt x="273516" y="591511"/>
                              <a:pt x="121676" y="538181"/>
                              <a:pt x="0" y="538802"/>
                            </a:cubicBezTo>
                            <a:cubicBezTo>
                              <a:pt x="-42904" y="375202"/>
                              <a:pt x="12624" y="23725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15934" y="5759122"/>
            <a:ext cx="5011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Complicated to calculate as a whole,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Modifying any function require re-derive from scratch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23F09-A7CE-4552-87CC-861D5E16589D}"/>
                  </a:ext>
                </a:extLst>
              </p:cNvPr>
              <p:cNvSpPr/>
              <p:nvPr/>
            </p:nvSpPr>
            <p:spPr>
              <a:xfrm>
                <a:off x="2431761" y="2102317"/>
                <a:ext cx="45104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23F09-A7CE-4552-87CC-861D5E16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61" y="2102317"/>
                <a:ext cx="45104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998A269-4054-4015-BE36-DF5EF08A1D16}"/>
              </a:ext>
            </a:extLst>
          </p:cNvPr>
          <p:cNvSpPr/>
          <p:nvPr/>
        </p:nvSpPr>
        <p:spPr>
          <a:xfrm>
            <a:off x="8297943" y="3280398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target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551F39-83B6-4759-815F-5A34AF0B778F}"/>
              </a:ext>
            </a:extLst>
          </p:cNvPr>
          <p:cNvSpPr/>
          <p:nvPr/>
        </p:nvSpPr>
        <p:spPr>
          <a:xfrm>
            <a:off x="2684819" y="5019404"/>
            <a:ext cx="117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Input layer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6E8787-6ECE-48A3-8A78-8C3A4A00C355}"/>
              </a:ext>
            </a:extLst>
          </p:cNvPr>
          <p:cNvSpPr/>
          <p:nvPr/>
        </p:nvSpPr>
        <p:spPr>
          <a:xfrm>
            <a:off x="3969100" y="5102125"/>
            <a:ext cx="854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Hidden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Layer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223C1E-0380-4208-9F20-406189E3738D}"/>
              </a:ext>
            </a:extLst>
          </p:cNvPr>
          <p:cNvSpPr/>
          <p:nvPr/>
        </p:nvSpPr>
        <p:spPr>
          <a:xfrm>
            <a:off x="5887687" y="4725919"/>
            <a:ext cx="1313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Output 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B72A13-E50A-422D-B7C2-A73770F6F2FB}"/>
              </a:ext>
            </a:extLst>
          </p:cNvPr>
          <p:cNvSpPr/>
          <p:nvPr/>
        </p:nvSpPr>
        <p:spPr>
          <a:xfrm>
            <a:off x="5043066" y="5087591"/>
            <a:ext cx="814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Hidden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layer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5C87DC-33E6-406B-B7EC-655CB646673E}"/>
              </a:ext>
            </a:extLst>
          </p:cNvPr>
          <p:cNvGrpSpPr/>
          <p:nvPr/>
        </p:nvGrpSpPr>
        <p:grpSpPr>
          <a:xfrm>
            <a:off x="8419362" y="3601258"/>
            <a:ext cx="400238" cy="1127176"/>
            <a:chOff x="6014928" y="3455517"/>
            <a:chExt cx="400238" cy="11271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1008E23-F476-4950-A895-AE9BE3A86664}"/>
                </a:ext>
              </a:extLst>
            </p:cNvPr>
            <p:cNvSpPr/>
            <p:nvPr/>
          </p:nvSpPr>
          <p:spPr>
            <a:xfrm>
              <a:off x="6018833" y="3455517"/>
              <a:ext cx="392429" cy="1127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743AEA6-860A-4410-8510-F966F20BD438}"/>
                </a:ext>
              </a:extLst>
            </p:cNvPr>
            <p:cNvSpPr/>
            <p:nvPr/>
          </p:nvSpPr>
          <p:spPr>
            <a:xfrm>
              <a:off x="6042980" y="35903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97C9B9-8950-4BD0-9D2F-AFDA7E24F8F7}"/>
                </a:ext>
              </a:extLst>
            </p:cNvPr>
            <p:cNvSpPr/>
            <p:nvPr/>
          </p:nvSpPr>
          <p:spPr>
            <a:xfrm>
              <a:off x="6042980" y="40693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4B4CD64-B851-4AEF-9C5B-BF1CA541B438}"/>
                    </a:ext>
                  </a:extLst>
                </p:cNvPr>
                <p:cNvSpPr/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4B4CD64-B851-4AEF-9C5B-BF1CA541B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D555085-0421-4FCD-9482-4D5226061440}"/>
                    </a:ext>
                  </a:extLst>
                </p:cNvPr>
                <p:cNvSpPr/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D555085-0421-4FCD-9482-4D5226061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286D2FC-0135-4B8C-A25F-4A4319A4A059}"/>
                  </a:ext>
                </a:extLst>
              </p:cNvPr>
              <p:cNvSpPr/>
              <p:nvPr/>
            </p:nvSpPr>
            <p:spPr>
              <a:xfrm>
                <a:off x="3746400" y="5777053"/>
                <a:ext cx="1034001" cy="501997"/>
              </a:xfrm>
              <a:custGeom>
                <a:avLst/>
                <a:gdLst>
                  <a:gd name="connsiteX0" fmla="*/ 0 w 1034001"/>
                  <a:gd name="connsiteY0" fmla="*/ 0 h 501997"/>
                  <a:gd name="connsiteX1" fmla="*/ 517001 w 1034001"/>
                  <a:gd name="connsiteY1" fmla="*/ 0 h 501997"/>
                  <a:gd name="connsiteX2" fmla="*/ 1034001 w 1034001"/>
                  <a:gd name="connsiteY2" fmla="*/ 0 h 501997"/>
                  <a:gd name="connsiteX3" fmla="*/ 1034001 w 1034001"/>
                  <a:gd name="connsiteY3" fmla="*/ 501997 h 501997"/>
                  <a:gd name="connsiteX4" fmla="*/ 548021 w 1034001"/>
                  <a:gd name="connsiteY4" fmla="*/ 501997 h 501997"/>
                  <a:gd name="connsiteX5" fmla="*/ 0 w 1034001"/>
                  <a:gd name="connsiteY5" fmla="*/ 501997 h 501997"/>
                  <a:gd name="connsiteX6" fmla="*/ 0 w 1034001"/>
                  <a:gd name="connsiteY6" fmla="*/ 0 h 50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4001" h="501997" fill="none" extrusionOk="0">
                    <a:moveTo>
                      <a:pt x="0" y="0"/>
                    </a:moveTo>
                    <a:cubicBezTo>
                      <a:pt x="193697" y="-30646"/>
                      <a:pt x="400217" y="59750"/>
                      <a:pt x="517001" y="0"/>
                    </a:cubicBezTo>
                    <a:cubicBezTo>
                      <a:pt x="633785" y="-59750"/>
                      <a:pt x="796964" y="35019"/>
                      <a:pt x="1034001" y="0"/>
                    </a:cubicBezTo>
                    <a:cubicBezTo>
                      <a:pt x="1038899" y="237957"/>
                      <a:pt x="1026405" y="255948"/>
                      <a:pt x="1034001" y="501997"/>
                    </a:cubicBezTo>
                    <a:cubicBezTo>
                      <a:pt x="934901" y="523466"/>
                      <a:pt x="655578" y="494261"/>
                      <a:pt x="548021" y="501997"/>
                    </a:cubicBezTo>
                    <a:cubicBezTo>
                      <a:pt x="440464" y="509733"/>
                      <a:pt x="117985" y="467558"/>
                      <a:pt x="0" y="501997"/>
                    </a:cubicBezTo>
                    <a:cubicBezTo>
                      <a:pt x="-48226" y="306965"/>
                      <a:pt x="43025" y="109997"/>
                      <a:pt x="0" y="0"/>
                    </a:cubicBezTo>
                    <a:close/>
                  </a:path>
                  <a:path w="1034001" h="501997" stroke="0" extrusionOk="0">
                    <a:moveTo>
                      <a:pt x="0" y="0"/>
                    </a:moveTo>
                    <a:cubicBezTo>
                      <a:pt x="199595" y="-41321"/>
                      <a:pt x="370066" y="16299"/>
                      <a:pt x="527341" y="0"/>
                    </a:cubicBezTo>
                    <a:cubicBezTo>
                      <a:pt x="684616" y="-16299"/>
                      <a:pt x="835194" y="24377"/>
                      <a:pt x="1034001" y="0"/>
                    </a:cubicBezTo>
                    <a:cubicBezTo>
                      <a:pt x="1078272" y="115373"/>
                      <a:pt x="1025471" y="258943"/>
                      <a:pt x="1034001" y="501997"/>
                    </a:cubicBezTo>
                    <a:cubicBezTo>
                      <a:pt x="781062" y="545946"/>
                      <a:pt x="655498" y="481193"/>
                      <a:pt x="517001" y="501997"/>
                    </a:cubicBezTo>
                    <a:cubicBezTo>
                      <a:pt x="378504" y="522801"/>
                      <a:pt x="127880" y="476964"/>
                      <a:pt x="0" y="501997"/>
                    </a:cubicBezTo>
                    <a:cubicBezTo>
                      <a:pt x="-12163" y="282835"/>
                      <a:pt x="53847" y="17936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43356023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286D2FC-0135-4B8C-A25F-4A4319A4A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00" y="5777053"/>
                <a:ext cx="1034001" cy="501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433560235">
                      <a:custGeom>
                        <a:avLst/>
                        <a:gdLst>
                          <a:gd name="connsiteX0" fmla="*/ 0 w 1034001"/>
                          <a:gd name="connsiteY0" fmla="*/ 0 h 501997"/>
                          <a:gd name="connsiteX1" fmla="*/ 517001 w 1034001"/>
                          <a:gd name="connsiteY1" fmla="*/ 0 h 501997"/>
                          <a:gd name="connsiteX2" fmla="*/ 1034001 w 1034001"/>
                          <a:gd name="connsiteY2" fmla="*/ 0 h 501997"/>
                          <a:gd name="connsiteX3" fmla="*/ 1034001 w 1034001"/>
                          <a:gd name="connsiteY3" fmla="*/ 501997 h 501997"/>
                          <a:gd name="connsiteX4" fmla="*/ 548021 w 1034001"/>
                          <a:gd name="connsiteY4" fmla="*/ 501997 h 501997"/>
                          <a:gd name="connsiteX5" fmla="*/ 0 w 1034001"/>
                          <a:gd name="connsiteY5" fmla="*/ 501997 h 501997"/>
                          <a:gd name="connsiteX6" fmla="*/ 0 w 1034001"/>
                          <a:gd name="connsiteY6" fmla="*/ 0 h 501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34001" h="501997" fill="none" extrusionOk="0">
                            <a:moveTo>
                              <a:pt x="0" y="0"/>
                            </a:moveTo>
                            <a:cubicBezTo>
                              <a:pt x="193697" y="-30646"/>
                              <a:pt x="400217" y="59750"/>
                              <a:pt x="517001" y="0"/>
                            </a:cubicBezTo>
                            <a:cubicBezTo>
                              <a:pt x="633785" y="-59750"/>
                              <a:pt x="796964" y="35019"/>
                              <a:pt x="1034001" y="0"/>
                            </a:cubicBezTo>
                            <a:cubicBezTo>
                              <a:pt x="1038899" y="237957"/>
                              <a:pt x="1026405" y="255948"/>
                              <a:pt x="1034001" y="501997"/>
                            </a:cubicBezTo>
                            <a:cubicBezTo>
                              <a:pt x="934901" y="523466"/>
                              <a:pt x="655578" y="494261"/>
                              <a:pt x="548021" y="501997"/>
                            </a:cubicBezTo>
                            <a:cubicBezTo>
                              <a:pt x="440464" y="509733"/>
                              <a:pt x="117985" y="467558"/>
                              <a:pt x="0" y="501997"/>
                            </a:cubicBezTo>
                            <a:cubicBezTo>
                              <a:pt x="-48226" y="306965"/>
                              <a:pt x="43025" y="109997"/>
                              <a:pt x="0" y="0"/>
                            </a:cubicBezTo>
                            <a:close/>
                          </a:path>
                          <a:path w="1034001" h="501997" stroke="0" extrusionOk="0">
                            <a:moveTo>
                              <a:pt x="0" y="0"/>
                            </a:moveTo>
                            <a:cubicBezTo>
                              <a:pt x="199595" y="-41321"/>
                              <a:pt x="370066" y="16299"/>
                              <a:pt x="527341" y="0"/>
                            </a:cubicBezTo>
                            <a:cubicBezTo>
                              <a:pt x="684616" y="-16299"/>
                              <a:pt x="835194" y="24377"/>
                              <a:pt x="1034001" y="0"/>
                            </a:cubicBezTo>
                            <a:cubicBezTo>
                              <a:pt x="1078272" y="115373"/>
                              <a:pt x="1025471" y="258943"/>
                              <a:pt x="1034001" y="501997"/>
                            </a:cubicBezTo>
                            <a:cubicBezTo>
                              <a:pt x="781062" y="545946"/>
                              <a:pt x="655498" y="481193"/>
                              <a:pt x="517001" y="501997"/>
                            </a:cubicBezTo>
                            <a:cubicBezTo>
                              <a:pt x="378504" y="522801"/>
                              <a:pt x="127880" y="476964"/>
                              <a:pt x="0" y="501997"/>
                            </a:cubicBezTo>
                            <a:cubicBezTo>
                              <a:pt x="-12163" y="282835"/>
                              <a:pt x="53847" y="17936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A3B73D-8236-4C01-BF2B-8071BF1B5CAD}"/>
                  </a:ext>
                </a:extLst>
              </p:cNvPr>
              <p:cNvSpPr/>
              <p:nvPr/>
            </p:nvSpPr>
            <p:spPr>
              <a:xfrm>
                <a:off x="6883589" y="1933178"/>
                <a:ext cx="3044294" cy="1198358"/>
              </a:xfrm>
              <a:custGeom>
                <a:avLst/>
                <a:gdLst>
                  <a:gd name="connsiteX0" fmla="*/ 0 w 3044294"/>
                  <a:gd name="connsiteY0" fmla="*/ 0 h 1198358"/>
                  <a:gd name="connsiteX1" fmla="*/ 476939 w 3044294"/>
                  <a:gd name="connsiteY1" fmla="*/ 0 h 1198358"/>
                  <a:gd name="connsiteX2" fmla="*/ 1045208 w 3044294"/>
                  <a:gd name="connsiteY2" fmla="*/ 0 h 1198358"/>
                  <a:gd name="connsiteX3" fmla="*/ 1552590 w 3044294"/>
                  <a:gd name="connsiteY3" fmla="*/ 0 h 1198358"/>
                  <a:gd name="connsiteX4" fmla="*/ 2059972 w 3044294"/>
                  <a:gd name="connsiteY4" fmla="*/ 0 h 1198358"/>
                  <a:gd name="connsiteX5" fmla="*/ 2506469 w 3044294"/>
                  <a:gd name="connsiteY5" fmla="*/ 0 h 1198358"/>
                  <a:gd name="connsiteX6" fmla="*/ 3044294 w 3044294"/>
                  <a:gd name="connsiteY6" fmla="*/ 0 h 1198358"/>
                  <a:gd name="connsiteX7" fmla="*/ 3044294 w 3044294"/>
                  <a:gd name="connsiteY7" fmla="*/ 575212 h 1198358"/>
                  <a:gd name="connsiteX8" fmla="*/ 3044294 w 3044294"/>
                  <a:gd name="connsiteY8" fmla="*/ 1198358 h 1198358"/>
                  <a:gd name="connsiteX9" fmla="*/ 2597798 w 3044294"/>
                  <a:gd name="connsiteY9" fmla="*/ 1198358 h 1198358"/>
                  <a:gd name="connsiteX10" fmla="*/ 2181744 w 3044294"/>
                  <a:gd name="connsiteY10" fmla="*/ 1198358 h 1198358"/>
                  <a:gd name="connsiteX11" fmla="*/ 1735248 w 3044294"/>
                  <a:gd name="connsiteY11" fmla="*/ 1198358 h 1198358"/>
                  <a:gd name="connsiteX12" fmla="*/ 1166979 w 3044294"/>
                  <a:gd name="connsiteY12" fmla="*/ 1198358 h 1198358"/>
                  <a:gd name="connsiteX13" fmla="*/ 629154 w 3044294"/>
                  <a:gd name="connsiteY13" fmla="*/ 1198358 h 1198358"/>
                  <a:gd name="connsiteX14" fmla="*/ 0 w 3044294"/>
                  <a:gd name="connsiteY14" fmla="*/ 1198358 h 1198358"/>
                  <a:gd name="connsiteX15" fmla="*/ 0 w 3044294"/>
                  <a:gd name="connsiteY15" fmla="*/ 587195 h 1198358"/>
                  <a:gd name="connsiteX16" fmla="*/ 0 w 3044294"/>
                  <a:gd name="connsiteY16" fmla="*/ 0 h 119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44294" h="1198358" fill="none" extrusionOk="0">
                    <a:moveTo>
                      <a:pt x="0" y="0"/>
                    </a:moveTo>
                    <a:cubicBezTo>
                      <a:pt x="196142" y="-40415"/>
                      <a:pt x="314574" y="1285"/>
                      <a:pt x="476939" y="0"/>
                    </a:cubicBezTo>
                    <a:cubicBezTo>
                      <a:pt x="639304" y="-1285"/>
                      <a:pt x="797399" y="3855"/>
                      <a:pt x="1045208" y="0"/>
                    </a:cubicBezTo>
                    <a:cubicBezTo>
                      <a:pt x="1293017" y="-3855"/>
                      <a:pt x="1443940" y="14361"/>
                      <a:pt x="1552590" y="0"/>
                    </a:cubicBezTo>
                    <a:cubicBezTo>
                      <a:pt x="1661240" y="-14361"/>
                      <a:pt x="1952571" y="11676"/>
                      <a:pt x="2059972" y="0"/>
                    </a:cubicBezTo>
                    <a:cubicBezTo>
                      <a:pt x="2167373" y="-11676"/>
                      <a:pt x="2315961" y="23918"/>
                      <a:pt x="2506469" y="0"/>
                    </a:cubicBezTo>
                    <a:cubicBezTo>
                      <a:pt x="2696977" y="-23918"/>
                      <a:pt x="2933546" y="2311"/>
                      <a:pt x="3044294" y="0"/>
                    </a:cubicBezTo>
                    <a:cubicBezTo>
                      <a:pt x="3092611" y="229369"/>
                      <a:pt x="3012594" y="364990"/>
                      <a:pt x="3044294" y="575212"/>
                    </a:cubicBezTo>
                    <a:cubicBezTo>
                      <a:pt x="3075994" y="785434"/>
                      <a:pt x="2983495" y="1058961"/>
                      <a:pt x="3044294" y="1198358"/>
                    </a:cubicBezTo>
                    <a:cubicBezTo>
                      <a:pt x="2877336" y="1251723"/>
                      <a:pt x="2722258" y="1188693"/>
                      <a:pt x="2597798" y="1198358"/>
                    </a:cubicBezTo>
                    <a:cubicBezTo>
                      <a:pt x="2473338" y="1208023"/>
                      <a:pt x="2379622" y="1172717"/>
                      <a:pt x="2181744" y="1198358"/>
                    </a:cubicBezTo>
                    <a:cubicBezTo>
                      <a:pt x="1983866" y="1223999"/>
                      <a:pt x="1842287" y="1180157"/>
                      <a:pt x="1735248" y="1198358"/>
                    </a:cubicBezTo>
                    <a:cubicBezTo>
                      <a:pt x="1628209" y="1216559"/>
                      <a:pt x="1313866" y="1140598"/>
                      <a:pt x="1166979" y="1198358"/>
                    </a:cubicBezTo>
                    <a:cubicBezTo>
                      <a:pt x="1020092" y="1256118"/>
                      <a:pt x="743091" y="1166049"/>
                      <a:pt x="629154" y="1198358"/>
                    </a:cubicBezTo>
                    <a:cubicBezTo>
                      <a:pt x="515218" y="1230667"/>
                      <a:pt x="287899" y="1175361"/>
                      <a:pt x="0" y="1198358"/>
                    </a:cubicBezTo>
                    <a:cubicBezTo>
                      <a:pt x="-4480" y="1007813"/>
                      <a:pt x="13296" y="857330"/>
                      <a:pt x="0" y="587195"/>
                    </a:cubicBezTo>
                    <a:cubicBezTo>
                      <a:pt x="-13296" y="317060"/>
                      <a:pt x="23872" y="246764"/>
                      <a:pt x="0" y="0"/>
                    </a:cubicBezTo>
                    <a:close/>
                  </a:path>
                  <a:path w="3044294" h="1198358" stroke="0" extrusionOk="0">
                    <a:moveTo>
                      <a:pt x="0" y="0"/>
                    </a:moveTo>
                    <a:cubicBezTo>
                      <a:pt x="101277" y="-40257"/>
                      <a:pt x="274450" y="20401"/>
                      <a:pt x="416054" y="0"/>
                    </a:cubicBezTo>
                    <a:cubicBezTo>
                      <a:pt x="557658" y="-20401"/>
                      <a:pt x="662492" y="30636"/>
                      <a:pt x="862550" y="0"/>
                    </a:cubicBezTo>
                    <a:cubicBezTo>
                      <a:pt x="1062608" y="-30636"/>
                      <a:pt x="1148109" y="44288"/>
                      <a:pt x="1278603" y="0"/>
                    </a:cubicBezTo>
                    <a:cubicBezTo>
                      <a:pt x="1409097" y="-44288"/>
                      <a:pt x="1605747" y="3499"/>
                      <a:pt x="1725100" y="0"/>
                    </a:cubicBezTo>
                    <a:cubicBezTo>
                      <a:pt x="1844453" y="-3499"/>
                      <a:pt x="1984243" y="12550"/>
                      <a:pt x="2171596" y="0"/>
                    </a:cubicBezTo>
                    <a:cubicBezTo>
                      <a:pt x="2358949" y="-12550"/>
                      <a:pt x="2817015" y="50433"/>
                      <a:pt x="3044294" y="0"/>
                    </a:cubicBezTo>
                    <a:cubicBezTo>
                      <a:pt x="3047021" y="186024"/>
                      <a:pt x="3026671" y="380468"/>
                      <a:pt x="3044294" y="599179"/>
                    </a:cubicBezTo>
                    <a:cubicBezTo>
                      <a:pt x="3061917" y="817890"/>
                      <a:pt x="3029727" y="1045610"/>
                      <a:pt x="3044294" y="1198358"/>
                    </a:cubicBezTo>
                    <a:cubicBezTo>
                      <a:pt x="2932120" y="1200436"/>
                      <a:pt x="2705637" y="1146956"/>
                      <a:pt x="2567355" y="1198358"/>
                    </a:cubicBezTo>
                    <a:cubicBezTo>
                      <a:pt x="2429073" y="1249760"/>
                      <a:pt x="2233337" y="1189126"/>
                      <a:pt x="2090415" y="1198358"/>
                    </a:cubicBezTo>
                    <a:cubicBezTo>
                      <a:pt x="1947493" y="1207590"/>
                      <a:pt x="1736528" y="1139048"/>
                      <a:pt x="1583033" y="1198358"/>
                    </a:cubicBezTo>
                    <a:cubicBezTo>
                      <a:pt x="1429538" y="1257668"/>
                      <a:pt x="1290034" y="1153469"/>
                      <a:pt x="1045208" y="1198358"/>
                    </a:cubicBezTo>
                    <a:cubicBezTo>
                      <a:pt x="800383" y="1243247"/>
                      <a:pt x="647276" y="1195923"/>
                      <a:pt x="537825" y="1198358"/>
                    </a:cubicBezTo>
                    <a:cubicBezTo>
                      <a:pt x="428374" y="1200793"/>
                      <a:pt x="219600" y="1153551"/>
                      <a:pt x="0" y="1198358"/>
                    </a:cubicBezTo>
                    <a:cubicBezTo>
                      <a:pt x="-5912" y="1070393"/>
                      <a:pt x="36189" y="743561"/>
                      <a:pt x="0" y="611163"/>
                    </a:cubicBezTo>
                    <a:cubicBezTo>
                      <a:pt x="-36189" y="478766"/>
                      <a:pt x="3356" y="246465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42309583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−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𝑊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A3B73D-8236-4C01-BF2B-8071BF1B5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89" y="1933178"/>
                <a:ext cx="3044294" cy="11983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423095830">
                      <a:custGeom>
                        <a:avLst/>
                        <a:gdLst>
                          <a:gd name="connsiteX0" fmla="*/ 0 w 3044294"/>
                          <a:gd name="connsiteY0" fmla="*/ 0 h 1198358"/>
                          <a:gd name="connsiteX1" fmla="*/ 476939 w 3044294"/>
                          <a:gd name="connsiteY1" fmla="*/ 0 h 1198358"/>
                          <a:gd name="connsiteX2" fmla="*/ 1045208 w 3044294"/>
                          <a:gd name="connsiteY2" fmla="*/ 0 h 1198358"/>
                          <a:gd name="connsiteX3" fmla="*/ 1552590 w 3044294"/>
                          <a:gd name="connsiteY3" fmla="*/ 0 h 1198358"/>
                          <a:gd name="connsiteX4" fmla="*/ 2059972 w 3044294"/>
                          <a:gd name="connsiteY4" fmla="*/ 0 h 1198358"/>
                          <a:gd name="connsiteX5" fmla="*/ 2506469 w 3044294"/>
                          <a:gd name="connsiteY5" fmla="*/ 0 h 1198358"/>
                          <a:gd name="connsiteX6" fmla="*/ 3044294 w 3044294"/>
                          <a:gd name="connsiteY6" fmla="*/ 0 h 1198358"/>
                          <a:gd name="connsiteX7" fmla="*/ 3044294 w 3044294"/>
                          <a:gd name="connsiteY7" fmla="*/ 575212 h 1198358"/>
                          <a:gd name="connsiteX8" fmla="*/ 3044294 w 3044294"/>
                          <a:gd name="connsiteY8" fmla="*/ 1198358 h 1198358"/>
                          <a:gd name="connsiteX9" fmla="*/ 2597798 w 3044294"/>
                          <a:gd name="connsiteY9" fmla="*/ 1198358 h 1198358"/>
                          <a:gd name="connsiteX10" fmla="*/ 2181744 w 3044294"/>
                          <a:gd name="connsiteY10" fmla="*/ 1198358 h 1198358"/>
                          <a:gd name="connsiteX11" fmla="*/ 1735248 w 3044294"/>
                          <a:gd name="connsiteY11" fmla="*/ 1198358 h 1198358"/>
                          <a:gd name="connsiteX12" fmla="*/ 1166979 w 3044294"/>
                          <a:gd name="connsiteY12" fmla="*/ 1198358 h 1198358"/>
                          <a:gd name="connsiteX13" fmla="*/ 629154 w 3044294"/>
                          <a:gd name="connsiteY13" fmla="*/ 1198358 h 1198358"/>
                          <a:gd name="connsiteX14" fmla="*/ 0 w 3044294"/>
                          <a:gd name="connsiteY14" fmla="*/ 1198358 h 1198358"/>
                          <a:gd name="connsiteX15" fmla="*/ 0 w 3044294"/>
                          <a:gd name="connsiteY15" fmla="*/ 587195 h 1198358"/>
                          <a:gd name="connsiteX16" fmla="*/ 0 w 3044294"/>
                          <a:gd name="connsiteY16" fmla="*/ 0 h 119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044294" h="1198358" fill="none" extrusionOk="0">
                            <a:moveTo>
                              <a:pt x="0" y="0"/>
                            </a:moveTo>
                            <a:cubicBezTo>
                              <a:pt x="196142" y="-40415"/>
                              <a:pt x="314574" y="1285"/>
                              <a:pt x="476939" y="0"/>
                            </a:cubicBezTo>
                            <a:cubicBezTo>
                              <a:pt x="639304" y="-1285"/>
                              <a:pt x="797399" y="3855"/>
                              <a:pt x="1045208" y="0"/>
                            </a:cubicBezTo>
                            <a:cubicBezTo>
                              <a:pt x="1293017" y="-3855"/>
                              <a:pt x="1443940" y="14361"/>
                              <a:pt x="1552590" y="0"/>
                            </a:cubicBezTo>
                            <a:cubicBezTo>
                              <a:pt x="1661240" y="-14361"/>
                              <a:pt x="1952571" y="11676"/>
                              <a:pt x="2059972" y="0"/>
                            </a:cubicBezTo>
                            <a:cubicBezTo>
                              <a:pt x="2167373" y="-11676"/>
                              <a:pt x="2315961" y="23918"/>
                              <a:pt x="2506469" y="0"/>
                            </a:cubicBezTo>
                            <a:cubicBezTo>
                              <a:pt x="2696977" y="-23918"/>
                              <a:pt x="2933546" y="2311"/>
                              <a:pt x="3044294" y="0"/>
                            </a:cubicBezTo>
                            <a:cubicBezTo>
                              <a:pt x="3092611" y="229369"/>
                              <a:pt x="3012594" y="364990"/>
                              <a:pt x="3044294" y="575212"/>
                            </a:cubicBezTo>
                            <a:cubicBezTo>
                              <a:pt x="3075994" y="785434"/>
                              <a:pt x="2983495" y="1058961"/>
                              <a:pt x="3044294" y="1198358"/>
                            </a:cubicBezTo>
                            <a:cubicBezTo>
                              <a:pt x="2877336" y="1251723"/>
                              <a:pt x="2722258" y="1188693"/>
                              <a:pt x="2597798" y="1198358"/>
                            </a:cubicBezTo>
                            <a:cubicBezTo>
                              <a:pt x="2473338" y="1208023"/>
                              <a:pt x="2379622" y="1172717"/>
                              <a:pt x="2181744" y="1198358"/>
                            </a:cubicBezTo>
                            <a:cubicBezTo>
                              <a:pt x="1983866" y="1223999"/>
                              <a:pt x="1842287" y="1180157"/>
                              <a:pt x="1735248" y="1198358"/>
                            </a:cubicBezTo>
                            <a:cubicBezTo>
                              <a:pt x="1628209" y="1216559"/>
                              <a:pt x="1313866" y="1140598"/>
                              <a:pt x="1166979" y="1198358"/>
                            </a:cubicBezTo>
                            <a:cubicBezTo>
                              <a:pt x="1020092" y="1256118"/>
                              <a:pt x="743091" y="1166049"/>
                              <a:pt x="629154" y="1198358"/>
                            </a:cubicBezTo>
                            <a:cubicBezTo>
                              <a:pt x="515218" y="1230667"/>
                              <a:pt x="287899" y="1175361"/>
                              <a:pt x="0" y="1198358"/>
                            </a:cubicBezTo>
                            <a:cubicBezTo>
                              <a:pt x="-4480" y="1007813"/>
                              <a:pt x="13296" y="857330"/>
                              <a:pt x="0" y="587195"/>
                            </a:cubicBezTo>
                            <a:cubicBezTo>
                              <a:pt x="-13296" y="317060"/>
                              <a:pt x="23872" y="246764"/>
                              <a:pt x="0" y="0"/>
                            </a:cubicBezTo>
                            <a:close/>
                          </a:path>
                          <a:path w="3044294" h="1198358" stroke="0" extrusionOk="0">
                            <a:moveTo>
                              <a:pt x="0" y="0"/>
                            </a:moveTo>
                            <a:cubicBezTo>
                              <a:pt x="101277" y="-40257"/>
                              <a:pt x="274450" y="20401"/>
                              <a:pt x="416054" y="0"/>
                            </a:cubicBezTo>
                            <a:cubicBezTo>
                              <a:pt x="557658" y="-20401"/>
                              <a:pt x="662492" y="30636"/>
                              <a:pt x="862550" y="0"/>
                            </a:cubicBezTo>
                            <a:cubicBezTo>
                              <a:pt x="1062608" y="-30636"/>
                              <a:pt x="1148109" y="44288"/>
                              <a:pt x="1278603" y="0"/>
                            </a:cubicBezTo>
                            <a:cubicBezTo>
                              <a:pt x="1409097" y="-44288"/>
                              <a:pt x="1605747" y="3499"/>
                              <a:pt x="1725100" y="0"/>
                            </a:cubicBezTo>
                            <a:cubicBezTo>
                              <a:pt x="1844453" y="-3499"/>
                              <a:pt x="1984243" y="12550"/>
                              <a:pt x="2171596" y="0"/>
                            </a:cubicBezTo>
                            <a:cubicBezTo>
                              <a:pt x="2358949" y="-12550"/>
                              <a:pt x="2817015" y="50433"/>
                              <a:pt x="3044294" y="0"/>
                            </a:cubicBezTo>
                            <a:cubicBezTo>
                              <a:pt x="3047021" y="186024"/>
                              <a:pt x="3026671" y="380468"/>
                              <a:pt x="3044294" y="599179"/>
                            </a:cubicBezTo>
                            <a:cubicBezTo>
                              <a:pt x="3061917" y="817890"/>
                              <a:pt x="3029727" y="1045610"/>
                              <a:pt x="3044294" y="1198358"/>
                            </a:cubicBezTo>
                            <a:cubicBezTo>
                              <a:pt x="2932120" y="1200436"/>
                              <a:pt x="2705637" y="1146956"/>
                              <a:pt x="2567355" y="1198358"/>
                            </a:cubicBezTo>
                            <a:cubicBezTo>
                              <a:pt x="2429073" y="1249760"/>
                              <a:pt x="2233337" y="1189126"/>
                              <a:pt x="2090415" y="1198358"/>
                            </a:cubicBezTo>
                            <a:cubicBezTo>
                              <a:pt x="1947493" y="1207590"/>
                              <a:pt x="1736528" y="1139048"/>
                              <a:pt x="1583033" y="1198358"/>
                            </a:cubicBezTo>
                            <a:cubicBezTo>
                              <a:pt x="1429538" y="1257668"/>
                              <a:pt x="1290034" y="1153469"/>
                              <a:pt x="1045208" y="1198358"/>
                            </a:cubicBezTo>
                            <a:cubicBezTo>
                              <a:pt x="800383" y="1243247"/>
                              <a:pt x="647276" y="1195923"/>
                              <a:pt x="537825" y="1198358"/>
                            </a:cubicBezTo>
                            <a:cubicBezTo>
                              <a:pt x="428374" y="1200793"/>
                              <a:pt x="219600" y="1153551"/>
                              <a:pt x="0" y="1198358"/>
                            </a:cubicBezTo>
                            <a:cubicBezTo>
                              <a:pt x="-5912" y="1070393"/>
                              <a:pt x="36189" y="743561"/>
                              <a:pt x="0" y="611163"/>
                            </a:cubicBezTo>
                            <a:cubicBezTo>
                              <a:pt x="-36189" y="478766"/>
                              <a:pt x="3356" y="2464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9848739-59DB-494E-B352-06259512D6C3}"/>
              </a:ext>
            </a:extLst>
          </p:cNvPr>
          <p:cNvGrpSpPr/>
          <p:nvPr/>
        </p:nvGrpSpPr>
        <p:grpSpPr>
          <a:xfrm>
            <a:off x="4198762" y="3017422"/>
            <a:ext cx="1454854" cy="2105263"/>
            <a:chOff x="4391957" y="3573449"/>
            <a:chExt cx="1454854" cy="2105263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18142D3-74C8-4432-80C9-A6CCCEA1F080}"/>
                </a:ext>
              </a:extLst>
            </p:cNvPr>
            <p:cNvGrpSpPr/>
            <p:nvPr/>
          </p:nvGrpSpPr>
          <p:grpSpPr>
            <a:xfrm>
              <a:off x="5450571" y="3593594"/>
              <a:ext cx="396240" cy="2085118"/>
              <a:chOff x="5450571" y="3593594"/>
              <a:chExt cx="396240" cy="2085118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629CACE-09A9-4836-95BB-26A1734377E1}"/>
                  </a:ext>
                </a:extLst>
              </p:cNvPr>
              <p:cNvSpPr/>
              <p:nvPr/>
            </p:nvSpPr>
            <p:spPr>
              <a:xfrm>
                <a:off x="5450571" y="3593594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F0145E-391B-4FDB-89DC-CDB22209453C}"/>
                  </a:ext>
                </a:extLst>
              </p:cNvPr>
              <p:cNvSpPr/>
              <p:nvPr/>
            </p:nvSpPr>
            <p:spPr>
              <a:xfrm>
                <a:off x="5476624" y="3713552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570012A9-7C90-454F-8C3E-96CBB7E6CAB8}"/>
                  </a:ext>
                </a:extLst>
              </p:cNvPr>
              <p:cNvSpPr/>
              <p:nvPr/>
            </p:nvSpPr>
            <p:spPr>
              <a:xfrm>
                <a:off x="5476624" y="4174265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F8E96F7-0548-4E9D-9759-1C98BFAC6DC1}"/>
                  </a:ext>
                </a:extLst>
              </p:cNvPr>
              <p:cNvSpPr/>
              <p:nvPr/>
            </p:nvSpPr>
            <p:spPr>
              <a:xfrm>
                <a:off x="5476624" y="463497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511DBB4-4200-4871-811A-D9B0F0B56224}"/>
                  </a:ext>
                </a:extLst>
              </p:cNvPr>
              <p:cNvSpPr/>
              <p:nvPr/>
            </p:nvSpPr>
            <p:spPr>
              <a:xfrm>
                <a:off x="5476624" y="5110439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8861C17-5BAF-4D76-896A-44FAE567749B}"/>
                </a:ext>
              </a:extLst>
            </p:cNvPr>
            <p:cNvSpPr/>
            <p:nvPr/>
          </p:nvSpPr>
          <p:spPr>
            <a:xfrm>
              <a:off x="4391957" y="3573449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4078C98-2B34-4434-98F8-43E1F74E877C}"/>
                </a:ext>
              </a:extLst>
            </p:cNvPr>
            <p:cNvSpPr/>
            <p:nvPr/>
          </p:nvSpPr>
          <p:spPr>
            <a:xfrm>
              <a:off x="4418010" y="369340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1216625-3A04-44F8-946A-2EFECFD3B810}"/>
                </a:ext>
              </a:extLst>
            </p:cNvPr>
            <p:cNvSpPr/>
            <p:nvPr/>
          </p:nvSpPr>
          <p:spPr>
            <a:xfrm>
              <a:off x="4418010" y="415412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8AF83D4-18E2-4515-BCFA-75311FEA1CAA}"/>
                </a:ext>
              </a:extLst>
            </p:cNvPr>
            <p:cNvSpPr/>
            <p:nvPr/>
          </p:nvSpPr>
          <p:spPr>
            <a:xfrm>
              <a:off x="4418010" y="461483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037E9EE-9AA1-424F-9452-2C8977DA695A}"/>
                </a:ext>
              </a:extLst>
            </p:cNvPr>
            <p:cNvSpPr/>
            <p:nvPr/>
          </p:nvSpPr>
          <p:spPr>
            <a:xfrm>
              <a:off x="4418010" y="509029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D91AE3D-5CE8-4216-998F-23C3741302EC}"/>
                </a:ext>
              </a:extLst>
            </p:cNvPr>
            <p:cNvCxnSpPr>
              <a:endCxn id="184" idx="6"/>
            </p:cNvCxnSpPr>
            <p:nvPr/>
          </p:nvCxnSpPr>
          <p:spPr>
            <a:xfrm flipH="1" flipV="1">
              <a:off x="4762144" y="3865474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3FCD9AB-C885-4139-BB4E-19A29C3352BD}"/>
                </a:ext>
              </a:extLst>
            </p:cNvPr>
            <p:cNvCxnSpPr>
              <a:endCxn id="185" idx="6"/>
            </p:cNvCxnSpPr>
            <p:nvPr/>
          </p:nvCxnSpPr>
          <p:spPr>
            <a:xfrm flipH="1" flipV="1">
              <a:off x="4762144" y="4326187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C6DF060-9F7A-4B32-9ECE-2D2BB8BFA247}"/>
                </a:ext>
              </a:extLst>
            </p:cNvPr>
            <p:cNvCxnSpPr>
              <a:endCxn id="184" idx="6"/>
            </p:cNvCxnSpPr>
            <p:nvPr/>
          </p:nvCxnSpPr>
          <p:spPr>
            <a:xfrm flipH="1" flipV="1">
              <a:off x="4762144" y="3865474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13694578-0898-450B-897E-2D48906C65BF}"/>
                </a:ext>
              </a:extLst>
            </p:cNvPr>
            <p:cNvCxnSpPr>
              <a:endCxn id="185" idx="6"/>
            </p:cNvCxnSpPr>
            <p:nvPr/>
          </p:nvCxnSpPr>
          <p:spPr>
            <a:xfrm flipH="1" flipV="1">
              <a:off x="4762144" y="4326187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47307D3F-C786-4BAD-B07B-F8F818B78E99}"/>
                </a:ext>
              </a:extLst>
            </p:cNvPr>
            <p:cNvCxnSpPr>
              <a:endCxn id="186" idx="6"/>
            </p:cNvCxnSpPr>
            <p:nvPr/>
          </p:nvCxnSpPr>
          <p:spPr>
            <a:xfrm flipH="1" flipV="1">
              <a:off x="4762144" y="4786900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1763BCB-6360-4641-89A2-266812886EEA}"/>
                </a:ext>
              </a:extLst>
            </p:cNvPr>
            <p:cNvCxnSpPr>
              <a:endCxn id="186" idx="6"/>
            </p:cNvCxnSpPr>
            <p:nvPr/>
          </p:nvCxnSpPr>
          <p:spPr>
            <a:xfrm flipH="1">
              <a:off x="4762144" y="4345157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37B747-FE40-45FD-90E4-BEE5E1650489}"/>
                </a:ext>
              </a:extLst>
            </p:cNvPr>
            <p:cNvCxnSpPr>
              <a:endCxn id="187" idx="6"/>
            </p:cNvCxnSpPr>
            <p:nvPr/>
          </p:nvCxnSpPr>
          <p:spPr>
            <a:xfrm flipH="1">
              <a:off x="4762144" y="4805870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B022BDFA-D148-4802-9178-1B2F08C1ECE7}"/>
                </a:ext>
              </a:extLst>
            </p:cNvPr>
            <p:cNvCxnSpPr>
              <a:endCxn id="187" idx="6"/>
            </p:cNvCxnSpPr>
            <p:nvPr/>
          </p:nvCxnSpPr>
          <p:spPr>
            <a:xfrm flipH="1">
              <a:off x="4762144" y="4345157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203A4E3-2EE9-400E-9774-7F6B117145F7}"/>
                </a:ext>
              </a:extLst>
            </p:cNvPr>
            <p:cNvCxnSpPr>
              <a:endCxn id="184" idx="6"/>
            </p:cNvCxnSpPr>
            <p:nvPr/>
          </p:nvCxnSpPr>
          <p:spPr>
            <a:xfrm flipH="1" flipV="1">
              <a:off x="4762144" y="3865474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F06295E-C29C-43D8-BBA2-96CF097FE900}"/>
                </a:ext>
              </a:extLst>
            </p:cNvPr>
            <p:cNvCxnSpPr>
              <a:endCxn id="184" idx="6"/>
            </p:cNvCxnSpPr>
            <p:nvPr/>
          </p:nvCxnSpPr>
          <p:spPr>
            <a:xfrm flipH="1" flipV="1">
              <a:off x="4762144" y="3865474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EB41B875-BBE5-4601-8A77-CE2DC41AF6D1}"/>
                </a:ext>
              </a:extLst>
            </p:cNvPr>
            <p:cNvCxnSpPr>
              <a:endCxn id="185" idx="6"/>
            </p:cNvCxnSpPr>
            <p:nvPr/>
          </p:nvCxnSpPr>
          <p:spPr>
            <a:xfrm flipH="1">
              <a:off x="4762144" y="3884444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71E7F2A-B1E2-4B3B-BEAE-93D68A49F6CB}"/>
                </a:ext>
              </a:extLst>
            </p:cNvPr>
            <p:cNvCxnSpPr>
              <a:endCxn id="185" idx="6"/>
            </p:cNvCxnSpPr>
            <p:nvPr/>
          </p:nvCxnSpPr>
          <p:spPr>
            <a:xfrm flipH="1" flipV="1">
              <a:off x="4762144" y="4326187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5C4DEDD0-2C37-4EA5-8241-D518BC3210DD}"/>
                </a:ext>
              </a:extLst>
            </p:cNvPr>
            <p:cNvCxnSpPr>
              <a:endCxn id="186" idx="6"/>
            </p:cNvCxnSpPr>
            <p:nvPr/>
          </p:nvCxnSpPr>
          <p:spPr>
            <a:xfrm flipH="1" flipV="1">
              <a:off x="4762144" y="4786900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8626FCCA-47BE-446B-959E-B8B093F9EDFE}"/>
                </a:ext>
              </a:extLst>
            </p:cNvPr>
            <p:cNvCxnSpPr>
              <a:endCxn id="186" idx="6"/>
            </p:cNvCxnSpPr>
            <p:nvPr/>
          </p:nvCxnSpPr>
          <p:spPr>
            <a:xfrm flipH="1">
              <a:off x="4762144" y="3884444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77FBD67-A7FC-431A-8D30-36CBB1D95251}"/>
                </a:ext>
              </a:extLst>
            </p:cNvPr>
            <p:cNvCxnSpPr>
              <a:endCxn id="187" idx="6"/>
            </p:cNvCxnSpPr>
            <p:nvPr/>
          </p:nvCxnSpPr>
          <p:spPr>
            <a:xfrm flipH="1" flipV="1">
              <a:off x="4762144" y="5262361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35BE038D-8C57-41E1-93C0-88908ADC7A2C}"/>
                </a:ext>
              </a:extLst>
            </p:cNvPr>
            <p:cNvCxnSpPr>
              <a:endCxn id="187" idx="6"/>
            </p:cNvCxnSpPr>
            <p:nvPr/>
          </p:nvCxnSpPr>
          <p:spPr>
            <a:xfrm flipH="1">
              <a:off x="4762144" y="3884444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909D528-53AB-4238-99B4-CD8E60F5AB3E}"/>
              </a:ext>
            </a:extLst>
          </p:cNvPr>
          <p:cNvGrpSpPr/>
          <p:nvPr/>
        </p:nvGrpSpPr>
        <p:grpSpPr>
          <a:xfrm>
            <a:off x="3044210" y="3015862"/>
            <a:ext cx="1536700" cy="2085118"/>
            <a:chOff x="2032372" y="3574873"/>
            <a:chExt cx="1536700" cy="208511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08E25549-F130-4DBC-97D7-5AE75998BDE4}"/>
                </a:ext>
              </a:extLst>
            </p:cNvPr>
            <p:cNvGrpSpPr/>
            <p:nvPr/>
          </p:nvGrpSpPr>
          <p:grpSpPr>
            <a:xfrm>
              <a:off x="3172832" y="3574873"/>
              <a:ext cx="396240" cy="2085118"/>
              <a:chOff x="3172832" y="3574873"/>
              <a:chExt cx="396240" cy="2085118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7717D89-1A8C-42A5-9C27-B3E04306C3ED}"/>
                  </a:ext>
                </a:extLst>
              </p:cNvPr>
              <p:cNvSpPr/>
              <p:nvPr/>
            </p:nvSpPr>
            <p:spPr>
              <a:xfrm>
                <a:off x="3172832" y="3574873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2DDDE1F-573E-4CB5-B3DB-95B7A4BD29A0}"/>
                  </a:ext>
                </a:extLst>
              </p:cNvPr>
              <p:cNvSpPr/>
              <p:nvPr/>
            </p:nvSpPr>
            <p:spPr>
              <a:xfrm>
                <a:off x="3198885" y="3694831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A00F9D6-08C8-4960-AFCD-376BCABD97BC}"/>
                  </a:ext>
                </a:extLst>
              </p:cNvPr>
              <p:cNvSpPr/>
              <p:nvPr/>
            </p:nvSpPr>
            <p:spPr>
              <a:xfrm>
                <a:off x="3198885" y="4155544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BB7A6E9-180A-44B3-A14C-66CB17FC2801}"/>
                  </a:ext>
                </a:extLst>
              </p:cNvPr>
              <p:cNvSpPr/>
              <p:nvPr/>
            </p:nvSpPr>
            <p:spPr>
              <a:xfrm>
                <a:off x="3198885" y="4616257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49640DC-8D72-4963-8BFE-E00AF07A10AE}"/>
                  </a:ext>
                </a:extLst>
              </p:cNvPr>
              <p:cNvSpPr/>
              <p:nvPr/>
            </p:nvSpPr>
            <p:spPr>
              <a:xfrm>
                <a:off x="3198885" y="509171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E943390-2075-422E-8B20-0B3F5E19476D}"/>
                </a:ext>
              </a:extLst>
            </p:cNvPr>
            <p:cNvSpPr/>
            <p:nvPr/>
          </p:nvSpPr>
          <p:spPr>
            <a:xfrm>
              <a:off x="2032372" y="3753832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92B6D09-AAD7-4685-AE8F-08B1084B6CAD}"/>
                </a:ext>
              </a:extLst>
            </p:cNvPr>
            <p:cNvSpPr/>
            <p:nvPr/>
          </p:nvSpPr>
          <p:spPr>
            <a:xfrm>
              <a:off x="2082555" y="392704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954D582-F85E-4A8F-947B-E8094015EE8F}"/>
                </a:ext>
              </a:extLst>
            </p:cNvPr>
            <p:cNvSpPr/>
            <p:nvPr/>
          </p:nvSpPr>
          <p:spPr>
            <a:xfrm>
              <a:off x="2082555" y="44453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232A927-CC2D-4266-B2E1-32B36F46313F}"/>
                </a:ext>
              </a:extLst>
            </p:cNvPr>
            <p:cNvSpPr/>
            <p:nvPr/>
          </p:nvSpPr>
          <p:spPr>
            <a:xfrm>
              <a:off x="2082555" y="492988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D0C4A1D-C4CB-4D13-BDF3-D8D966DF06DB}"/>
                </a:ext>
              </a:extLst>
            </p:cNvPr>
            <p:cNvCxnSpPr>
              <a:cxnSpLocks/>
              <a:stCxn id="212" idx="6"/>
              <a:endCxn id="228" idx="2"/>
            </p:cNvCxnSpPr>
            <p:nvPr/>
          </p:nvCxnSpPr>
          <p:spPr>
            <a:xfrm flipV="1">
              <a:off x="2426689" y="3866898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A45EAB7-86DB-41D1-A8DA-819DAECD5AE6}"/>
                </a:ext>
              </a:extLst>
            </p:cNvPr>
            <p:cNvCxnSpPr>
              <a:cxnSpLocks/>
              <a:stCxn id="212" idx="6"/>
              <a:endCxn id="229" idx="2"/>
            </p:cNvCxnSpPr>
            <p:nvPr/>
          </p:nvCxnSpPr>
          <p:spPr>
            <a:xfrm>
              <a:off x="2426689" y="4099112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994A5-5028-4DF2-A7F3-D06522A1859A}"/>
                </a:ext>
              </a:extLst>
            </p:cNvPr>
            <p:cNvCxnSpPr>
              <a:cxnSpLocks/>
              <a:stCxn id="213" idx="6"/>
              <a:endCxn id="228" idx="2"/>
            </p:cNvCxnSpPr>
            <p:nvPr/>
          </p:nvCxnSpPr>
          <p:spPr>
            <a:xfrm flipV="1">
              <a:off x="2426689" y="3866898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607088C-A2AF-4801-8C1C-E3AEF10C44E9}"/>
                </a:ext>
              </a:extLst>
            </p:cNvPr>
            <p:cNvCxnSpPr>
              <a:cxnSpLocks/>
              <a:stCxn id="213" idx="6"/>
              <a:endCxn id="229" idx="2"/>
            </p:cNvCxnSpPr>
            <p:nvPr/>
          </p:nvCxnSpPr>
          <p:spPr>
            <a:xfrm flipV="1">
              <a:off x="2426689" y="4327611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B50EC27A-F269-4A70-820D-8C570E1517C2}"/>
                </a:ext>
              </a:extLst>
            </p:cNvPr>
            <p:cNvCxnSpPr>
              <a:cxnSpLocks/>
              <a:stCxn id="213" idx="6"/>
              <a:endCxn id="230" idx="2"/>
            </p:cNvCxnSpPr>
            <p:nvPr/>
          </p:nvCxnSpPr>
          <p:spPr>
            <a:xfrm>
              <a:off x="2426689" y="4617432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BDEFB3C-BBAB-412D-8CD1-BBCD4712218C}"/>
                </a:ext>
              </a:extLst>
            </p:cNvPr>
            <p:cNvCxnSpPr>
              <a:cxnSpLocks/>
              <a:stCxn id="213" idx="6"/>
              <a:endCxn id="231" idx="2"/>
            </p:cNvCxnSpPr>
            <p:nvPr/>
          </p:nvCxnSpPr>
          <p:spPr>
            <a:xfrm>
              <a:off x="2426689" y="4617432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6498179-2D94-4BFE-AF48-A532659314E8}"/>
                </a:ext>
              </a:extLst>
            </p:cNvPr>
            <p:cNvCxnSpPr>
              <a:cxnSpLocks/>
              <a:stCxn id="214" idx="6"/>
              <a:endCxn id="230" idx="2"/>
            </p:cNvCxnSpPr>
            <p:nvPr/>
          </p:nvCxnSpPr>
          <p:spPr>
            <a:xfrm flipV="1">
              <a:off x="2426689" y="4788324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809EF9A-3B94-477D-8A3B-B8D4E1098E9A}"/>
                </a:ext>
              </a:extLst>
            </p:cNvPr>
            <p:cNvCxnSpPr>
              <a:cxnSpLocks/>
              <a:stCxn id="214" idx="6"/>
              <a:endCxn id="231" idx="2"/>
            </p:cNvCxnSpPr>
            <p:nvPr/>
          </p:nvCxnSpPr>
          <p:spPr>
            <a:xfrm>
              <a:off x="2426689" y="5101954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56F67812-94E1-45DA-98B3-6D37506AB045}"/>
                </a:ext>
              </a:extLst>
            </p:cNvPr>
            <p:cNvCxnSpPr>
              <a:cxnSpLocks/>
              <a:stCxn id="212" idx="6"/>
              <a:endCxn id="230" idx="2"/>
            </p:cNvCxnSpPr>
            <p:nvPr/>
          </p:nvCxnSpPr>
          <p:spPr>
            <a:xfrm>
              <a:off x="2426689" y="4099112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E7D7285D-64D1-4630-8E3B-F196E8F05F07}"/>
                </a:ext>
              </a:extLst>
            </p:cNvPr>
            <p:cNvCxnSpPr>
              <a:cxnSpLocks/>
              <a:stCxn id="212" idx="6"/>
              <a:endCxn id="231" idx="2"/>
            </p:cNvCxnSpPr>
            <p:nvPr/>
          </p:nvCxnSpPr>
          <p:spPr>
            <a:xfrm>
              <a:off x="2426689" y="4099112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E58EA2B-7FB2-498E-9C20-69554BB31CC3}"/>
                </a:ext>
              </a:extLst>
            </p:cNvPr>
            <p:cNvCxnSpPr>
              <a:cxnSpLocks/>
              <a:stCxn id="214" idx="6"/>
              <a:endCxn id="228" idx="2"/>
            </p:cNvCxnSpPr>
            <p:nvPr/>
          </p:nvCxnSpPr>
          <p:spPr>
            <a:xfrm flipV="1">
              <a:off x="2426689" y="3866898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F0E28637-734D-458E-A972-C51F906C5E33}"/>
                </a:ext>
              </a:extLst>
            </p:cNvPr>
            <p:cNvCxnSpPr>
              <a:cxnSpLocks/>
              <a:stCxn id="214" idx="6"/>
              <a:endCxn id="229" idx="2"/>
            </p:cNvCxnSpPr>
            <p:nvPr/>
          </p:nvCxnSpPr>
          <p:spPr>
            <a:xfrm flipV="1">
              <a:off x="2426689" y="4327611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631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5" grpId="0"/>
      <p:bldP spid="91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077411FE-8297-4E37-84D7-280576B21A2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Each layer use the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same function</a:t>
                </a:r>
              </a:p>
              <a:p>
                <a:pPr lvl="1"/>
                <a:r>
                  <a:rPr lang="en-US" sz="1600" dirty="0"/>
                  <a:t>Remember that when calculating gradient, we 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077411FE-8297-4E37-84D7-280576B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F1BD237-B390-42E7-B608-D7F4108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MLPs = Stacks of Linear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23F09-A7CE-4552-87CC-861D5E16589D}"/>
              </a:ext>
            </a:extLst>
          </p:cNvPr>
          <p:cNvSpPr/>
          <p:nvPr/>
        </p:nvSpPr>
        <p:spPr>
          <a:xfrm>
            <a:off x="7044571" y="1741649"/>
            <a:ext cx="646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A0EE6-ABF4-4109-A14A-A0D84890D9FD}"/>
              </a:ext>
            </a:extLst>
          </p:cNvPr>
          <p:cNvGrpSpPr/>
          <p:nvPr/>
        </p:nvGrpSpPr>
        <p:grpSpPr>
          <a:xfrm>
            <a:off x="2032372" y="3574873"/>
            <a:ext cx="1536700" cy="2085118"/>
            <a:chOff x="2032372" y="3574873"/>
            <a:chExt cx="1536700" cy="20851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009D12-AAF9-4484-AB9E-DE206CEC19FC}"/>
                </a:ext>
              </a:extLst>
            </p:cNvPr>
            <p:cNvGrpSpPr/>
            <p:nvPr/>
          </p:nvGrpSpPr>
          <p:grpSpPr>
            <a:xfrm>
              <a:off x="3172832" y="3574873"/>
              <a:ext cx="396240" cy="2085118"/>
              <a:chOff x="3172832" y="3574873"/>
              <a:chExt cx="396240" cy="20851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7726C5-D178-4FFF-B395-8362637AC0DF}"/>
                  </a:ext>
                </a:extLst>
              </p:cNvPr>
              <p:cNvSpPr/>
              <p:nvPr/>
            </p:nvSpPr>
            <p:spPr>
              <a:xfrm>
                <a:off x="3172832" y="3574873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FE36C19-DB33-41A5-B241-F63074F76729}"/>
                  </a:ext>
                </a:extLst>
              </p:cNvPr>
              <p:cNvSpPr/>
              <p:nvPr/>
            </p:nvSpPr>
            <p:spPr>
              <a:xfrm>
                <a:off x="3198885" y="3694831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72E15A8-3F8C-481F-AC9E-52FE6BF11705}"/>
                  </a:ext>
                </a:extLst>
              </p:cNvPr>
              <p:cNvSpPr/>
              <p:nvPr/>
            </p:nvSpPr>
            <p:spPr>
              <a:xfrm>
                <a:off x="3198885" y="4155544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0BF0517-2616-4BD5-B139-730CA2ADFEAB}"/>
                  </a:ext>
                </a:extLst>
              </p:cNvPr>
              <p:cNvSpPr/>
              <p:nvPr/>
            </p:nvSpPr>
            <p:spPr>
              <a:xfrm>
                <a:off x="3198885" y="4616257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9F5E6A-1B24-465B-9DF1-A5FF1EE65068}"/>
                  </a:ext>
                </a:extLst>
              </p:cNvPr>
              <p:cNvSpPr/>
              <p:nvPr/>
            </p:nvSpPr>
            <p:spPr>
              <a:xfrm>
                <a:off x="3198885" y="509171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4BF471-FAF1-4291-86A4-3126E2D27D9E}"/>
                </a:ext>
              </a:extLst>
            </p:cNvPr>
            <p:cNvSpPr/>
            <p:nvPr/>
          </p:nvSpPr>
          <p:spPr>
            <a:xfrm>
              <a:off x="2032372" y="3753832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CC4883-722D-44F2-8F68-78A2050970CF}"/>
                </a:ext>
              </a:extLst>
            </p:cNvPr>
            <p:cNvSpPr/>
            <p:nvPr/>
          </p:nvSpPr>
          <p:spPr>
            <a:xfrm>
              <a:off x="2082555" y="392704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4B7F62-D14B-420C-9D2B-9800F8D0EFC4}"/>
                </a:ext>
              </a:extLst>
            </p:cNvPr>
            <p:cNvSpPr/>
            <p:nvPr/>
          </p:nvSpPr>
          <p:spPr>
            <a:xfrm>
              <a:off x="2082555" y="44453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93D58D-F562-4659-987E-C273B4E2509B}"/>
                </a:ext>
              </a:extLst>
            </p:cNvPr>
            <p:cNvSpPr/>
            <p:nvPr/>
          </p:nvSpPr>
          <p:spPr>
            <a:xfrm>
              <a:off x="2082555" y="492988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0329EC-754B-4717-AD38-536A35D47C3C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2426689" y="3866898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B1738E-7054-4910-BA2A-D0F3CEC22A57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2426689" y="4099112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97CB52A-07B7-4429-B375-87F73E10D3C4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 flipV="1">
              <a:off x="2426689" y="3866898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2F01CDE-25AD-4BCE-9C1E-C4146B759BAF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 flipV="1">
              <a:off x="2426689" y="4327611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02EFDE-28EF-4169-BBF6-F264E6CC19FF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2426689" y="4617432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7CC248-349D-4E71-B6DF-D921497FC885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426689" y="4617432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AC5EA8-2739-4DD3-8EA3-F8AF82B2DAC3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 flipV="1">
              <a:off x="2426689" y="4788324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806CB6C-346C-415B-BB1A-273987DD8CD8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2426689" y="5101954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238E2E-1F34-4DEC-A7EE-774F02B5CC19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2426689" y="4099112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8DBE0A-46B8-4ABA-8C14-F2D21EED470E}"/>
                </a:ext>
              </a:extLst>
            </p:cNvPr>
            <p:cNvCxnSpPr>
              <a:cxnSpLocks/>
              <a:stCxn id="28" idx="6"/>
              <a:endCxn id="34" idx="2"/>
            </p:cNvCxnSpPr>
            <p:nvPr/>
          </p:nvCxnSpPr>
          <p:spPr>
            <a:xfrm>
              <a:off x="2426689" y="4099112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952D02-060E-48DE-ACDD-11EBE7030902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2426689" y="3866898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D81B72-5E32-4158-8510-EA8FB68244BC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2426689" y="4327611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92A175-D646-4CE5-B3CB-745647C72B1C}"/>
              </a:ext>
            </a:extLst>
          </p:cNvPr>
          <p:cNvGrpSpPr/>
          <p:nvPr/>
        </p:nvGrpSpPr>
        <p:grpSpPr>
          <a:xfrm>
            <a:off x="6827282" y="3593345"/>
            <a:ext cx="1473197" cy="2085118"/>
            <a:chOff x="7931142" y="3447970"/>
            <a:chExt cx="1473197" cy="208511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1FA07E-E17E-4FA2-AEBD-66A9A5AB8C5C}"/>
                </a:ext>
              </a:extLst>
            </p:cNvPr>
            <p:cNvSpPr/>
            <p:nvPr/>
          </p:nvSpPr>
          <p:spPr>
            <a:xfrm>
              <a:off x="7931142" y="3447970"/>
              <a:ext cx="396240" cy="2085118"/>
            </a:xfrm>
            <a:prstGeom prst="rect">
              <a:avLst/>
            </a:prstGeom>
            <a:solidFill>
              <a:srgbClr val="EFD7F5"/>
            </a:solidFill>
            <a:ln>
              <a:solidFill>
                <a:srgbClr val="EFD7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4A09B7A-F5CD-40A1-B9EC-19C9E7E2D808}"/>
                </a:ext>
              </a:extLst>
            </p:cNvPr>
            <p:cNvSpPr/>
            <p:nvPr/>
          </p:nvSpPr>
          <p:spPr>
            <a:xfrm>
              <a:off x="8982719" y="3926941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2E08670-D301-42FA-AEDB-74A9CEC76C66}"/>
                </a:ext>
              </a:extLst>
            </p:cNvPr>
            <p:cNvSpPr/>
            <p:nvPr/>
          </p:nvSpPr>
          <p:spPr>
            <a:xfrm>
              <a:off x="7957195" y="356792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5725B6A-0131-41BE-960B-9364F632CCA1}"/>
                </a:ext>
              </a:extLst>
            </p:cNvPr>
            <p:cNvSpPr/>
            <p:nvPr/>
          </p:nvSpPr>
          <p:spPr>
            <a:xfrm>
              <a:off x="7957195" y="40286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4F9B2E0-6F99-404F-9DA7-2958F29C77A4}"/>
                </a:ext>
              </a:extLst>
            </p:cNvPr>
            <p:cNvSpPr/>
            <p:nvPr/>
          </p:nvSpPr>
          <p:spPr>
            <a:xfrm>
              <a:off x="7957195" y="448935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6D9A4D6-92EE-4FC7-99EC-A4A8C71D97C8}"/>
                </a:ext>
              </a:extLst>
            </p:cNvPr>
            <p:cNvSpPr/>
            <p:nvPr/>
          </p:nvSpPr>
          <p:spPr>
            <a:xfrm>
              <a:off x="7957195" y="49648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BEDD3C1-BC6D-4DBB-B1B6-88B50B08EB28}"/>
                </a:ext>
              </a:extLst>
            </p:cNvPr>
            <p:cNvSpPr/>
            <p:nvPr/>
          </p:nvSpPr>
          <p:spPr>
            <a:xfrm>
              <a:off x="9023342" y="4061786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04D488B-2D0E-4794-82FC-93416F815332}"/>
                </a:ext>
              </a:extLst>
            </p:cNvPr>
            <p:cNvSpPr/>
            <p:nvPr/>
          </p:nvSpPr>
          <p:spPr>
            <a:xfrm>
              <a:off x="9011027" y="45407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EC7B044-59A3-44AE-9D7A-310BEEBB393E}"/>
                </a:ext>
              </a:extLst>
            </p:cNvPr>
            <p:cNvCxnSpPr>
              <a:cxnSpLocks/>
              <a:stCxn id="191" idx="2"/>
              <a:endCxn id="187" idx="6"/>
            </p:cNvCxnSpPr>
            <p:nvPr/>
          </p:nvCxnSpPr>
          <p:spPr>
            <a:xfrm flipH="1" flipV="1">
              <a:off x="8301329" y="3739995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EE0F6F4-137F-47BB-B43D-1660A5EB8B43}"/>
                </a:ext>
              </a:extLst>
            </p:cNvPr>
            <p:cNvCxnSpPr>
              <a:cxnSpLocks/>
              <a:stCxn id="191" idx="2"/>
              <a:endCxn id="188" idx="6"/>
            </p:cNvCxnSpPr>
            <p:nvPr/>
          </p:nvCxnSpPr>
          <p:spPr>
            <a:xfrm flipH="1" flipV="1">
              <a:off x="8301329" y="4200708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27B2182-355E-4625-9426-0EE9247DC8DF}"/>
                </a:ext>
              </a:extLst>
            </p:cNvPr>
            <p:cNvCxnSpPr>
              <a:stCxn id="192" idx="2"/>
              <a:endCxn id="187" idx="6"/>
            </p:cNvCxnSpPr>
            <p:nvPr/>
          </p:nvCxnSpPr>
          <p:spPr>
            <a:xfrm flipH="1" flipV="1">
              <a:off x="8301329" y="3739995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C295F4C-A2F4-4F31-B00D-BB63168A3EA4}"/>
                </a:ext>
              </a:extLst>
            </p:cNvPr>
            <p:cNvCxnSpPr>
              <a:stCxn id="192" idx="2"/>
              <a:endCxn id="188" idx="6"/>
            </p:cNvCxnSpPr>
            <p:nvPr/>
          </p:nvCxnSpPr>
          <p:spPr>
            <a:xfrm flipH="1" flipV="1">
              <a:off x="8301329" y="4200708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8A82C55-B4E4-4FAC-B32C-13B1020AFE3E}"/>
                </a:ext>
              </a:extLst>
            </p:cNvPr>
            <p:cNvCxnSpPr>
              <a:stCxn id="192" idx="2"/>
              <a:endCxn id="189" idx="6"/>
            </p:cNvCxnSpPr>
            <p:nvPr/>
          </p:nvCxnSpPr>
          <p:spPr>
            <a:xfrm flipH="1" flipV="1">
              <a:off x="8301329" y="4661421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066FA0F-1750-4E36-A6D9-12036AF591FF}"/>
                </a:ext>
              </a:extLst>
            </p:cNvPr>
            <p:cNvCxnSpPr>
              <a:stCxn id="192" idx="2"/>
              <a:endCxn id="190" idx="6"/>
            </p:cNvCxnSpPr>
            <p:nvPr/>
          </p:nvCxnSpPr>
          <p:spPr>
            <a:xfrm flipH="1">
              <a:off x="8301329" y="4712832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C24BDDB-A6DF-43B3-9617-7CAC4A78FF72}"/>
                </a:ext>
              </a:extLst>
            </p:cNvPr>
            <p:cNvCxnSpPr>
              <a:cxnSpLocks/>
              <a:stCxn id="191" idx="2"/>
              <a:endCxn id="189" idx="6"/>
            </p:cNvCxnSpPr>
            <p:nvPr/>
          </p:nvCxnSpPr>
          <p:spPr>
            <a:xfrm flipH="1">
              <a:off x="8301329" y="4233853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140CF4C-3230-410C-A6A6-18CE69CA6C27}"/>
                </a:ext>
              </a:extLst>
            </p:cNvPr>
            <p:cNvCxnSpPr>
              <a:cxnSpLocks/>
              <a:stCxn id="191" idx="2"/>
              <a:endCxn id="190" idx="6"/>
            </p:cNvCxnSpPr>
            <p:nvPr/>
          </p:nvCxnSpPr>
          <p:spPr>
            <a:xfrm flipH="1">
              <a:off x="8301329" y="4233853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A06ADAF-8E36-4383-AC79-240C382BDAEA}"/>
                    </a:ext>
                  </a:extLst>
                </p:cNvPr>
                <p:cNvSpPr/>
                <p:nvPr/>
              </p:nvSpPr>
              <p:spPr>
                <a:xfrm>
                  <a:off x="8998023" y="4034025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A06ADAF-8E36-4383-AC79-240C382BD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023" y="4034025"/>
                  <a:ext cx="4002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r="-16667" b="-1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BF097B6-4C60-4CDB-8ADD-B7C638FF741D}"/>
                    </a:ext>
                  </a:extLst>
                </p:cNvPr>
                <p:cNvSpPr/>
                <p:nvPr/>
              </p:nvSpPr>
              <p:spPr>
                <a:xfrm>
                  <a:off x="9004101" y="4510183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BF097B6-4C60-4CDB-8ADD-B7C638FF7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01" y="4510183"/>
                  <a:ext cx="40023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16667" b="-1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CC36B28-F696-412B-943D-EF2F84403E89}"/>
              </a:ext>
            </a:extLst>
          </p:cNvPr>
          <p:cNvCxnSpPr/>
          <p:nvPr/>
        </p:nvCxnSpPr>
        <p:spPr>
          <a:xfrm>
            <a:off x="8559477" y="4289147"/>
            <a:ext cx="87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0994A4B-498E-43C9-BE83-675FD5168B74}"/>
              </a:ext>
            </a:extLst>
          </p:cNvPr>
          <p:cNvSpPr/>
          <p:nvPr/>
        </p:nvSpPr>
        <p:spPr>
          <a:xfrm>
            <a:off x="9611534" y="374333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target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E3108AD-4236-4C2F-ACDF-368239D5D6B3}"/>
              </a:ext>
            </a:extLst>
          </p:cNvPr>
          <p:cNvGrpSpPr/>
          <p:nvPr/>
        </p:nvGrpSpPr>
        <p:grpSpPr>
          <a:xfrm>
            <a:off x="9779133" y="4063080"/>
            <a:ext cx="400238" cy="1127176"/>
            <a:chOff x="6014928" y="3455517"/>
            <a:chExt cx="400238" cy="1127176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A77D5FA-E9C4-4DDE-823F-DA01AC4ECC34}"/>
                </a:ext>
              </a:extLst>
            </p:cNvPr>
            <p:cNvSpPr/>
            <p:nvPr/>
          </p:nvSpPr>
          <p:spPr>
            <a:xfrm>
              <a:off x="6018833" y="3455517"/>
              <a:ext cx="392429" cy="1127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B5A64BB-4D8B-4D92-AB03-089C0B9658D4}"/>
                </a:ext>
              </a:extLst>
            </p:cNvPr>
            <p:cNvSpPr/>
            <p:nvPr/>
          </p:nvSpPr>
          <p:spPr>
            <a:xfrm>
              <a:off x="6042980" y="35903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6BDA0CC-9A90-472C-9048-6417E7385547}"/>
                </a:ext>
              </a:extLst>
            </p:cNvPr>
            <p:cNvSpPr/>
            <p:nvPr/>
          </p:nvSpPr>
          <p:spPr>
            <a:xfrm>
              <a:off x="6042980" y="40693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705AB9EF-958F-421C-9566-B430D527A7E5}"/>
                    </a:ext>
                  </a:extLst>
                </p:cNvPr>
                <p:cNvSpPr/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705AB9EF-958F-421C-9566-B430D527A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18D7140-183E-4209-9BA2-D8031D9D931A}"/>
                    </a:ext>
                  </a:extLst>
                </p:cNvPr>
                <p:cNvSpPr/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18D7140-183E-4209-9BA2-D8031D9D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9CCCEFA-8EE0-421A-8EA0-F3EFB0F54972}"/>
                  </a:ext>
                </a:extLst>
              </p:cNvPr>
              <p:cNvSpPr/>
              <p:nvPr/>
            </p:nvSpPr>
            <p:spPr>
              <a:xfrm>
                <a:off x="2040589" y="2951175"/>
                <a:ext cx="1694375" cy="474816"/>
              </a:xfrm>
              <a:custGeom>
                <a:avLst/>
                <a:gdLst>
                  <a:gd name="connsiteX0" fmla="*/ 0 w 1694375"/>
                  <a:gd name="connsiteY0" fmla="*/ 0 h 474816"/>
                  <a:gd name="connsiteX1" fmla="*/ 530904 w 1694375"/>
                  <a:gd name="connsiteY1" fmla="*/ 0 h 474816"/>
                  <a:gd name="connsiteX2" fmla="*/ 1078752 w 1694375"/>
                  <a:gd name="connsiteY2" fmla="*/ 0 h 474816"/>
                  <a:gd name="connsiteX3" fmla="*/ 1694375 w 1694375"/>
                  <a:gd name="connsiteY3" fmla="*/ 0 h 474816"/>
                  <a:gd name="connsiteX4" fmla="*/ 1694375 w 1694375"/>
                  <a:gd name="connsiteY4" fmla="*/ 474816 h 474816"/>
                  <a:gd name="connsiteX5" fmla="*/ 1129583 w 1694375"/>
                  <a:gd name="connsiteY5" fmla="*/ 474816 h 474816"/>
                  <a:gd name="connsiteX6" fmla="*/ 564792 w 1694375"/>
                  <a:gd name="connsiteY6" fmla="*/ 474816 h 474816"/>
                  <a:gd name="connsiteX7" fmla="*/ 0 w 1694375"/>
                  <a:gd name="connsiteY7" fmla="*/ 474816 h 474816"/>
                  <a:gd name="connsiteX8" fmla="*/ 0 w 1694375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4375" h="474816" fill="none" extrusionOk="0">
                    <a:moveTo>
                      <a:pt x="0" y="0"/>
                    </a:moveTo>
                    <a:cubicBezTo>
                      <a:pt x="159876" y="-15844"/>
                      <a:pt x="388597" y="5224"/>
                      <a:pt x="530904" y="0"/>
                    </a:cubicBezTo>
                    <a:cubicBezTo>
                      <a:pt x="673211" y="-5224"/>
                      <a:pt x="876357" y="-9537"/>
                      <a:pt x="1078752" y="0"/>
                    </a:cubicBezTo>
                    <a:cubicBezTo>
                      <a:pt x="1281147" y="9537"/>
                      <a:pt x="1485216" y="8867"/>
                      <a:pt x="1694375" y="0"/>
                    </a:cubicBezTo>
                    <a:cubicBezTo>
                      <a:pt x="1715851" y="136578"/>
                      <a:pt x="1695162" y="263916"/>
                      <a:pt x="1694375" y="474816"/>
                    </a:cubicBezTo>
                    <a:cubicBezTo>
                      <a:pt x="1456492" y="470740"/>
                      <a:pt x="1336270" y="493378"/>
                      <a:pt x="1129583" y="474816"/>
                    </a:cubicBezTo>
                    <a:cubicBezTo>
                      <a:pt x="922896" y="456254"/>
                      <a:pt x="811477" y="470401"/>
                      <a:pt x="564792" y="474816"/>
                    </a:cubicBezTo>
                    <a:cubicBezTo>
                      <a:pt x="318107" y="479231"/>
                      <a:pt x="125893" y="495624"/>
                      <a:pt x="0" y="474816"/>
                    </a:cubicBezTo>
                    <a:cubicBezTo>
                      <a:pt x="6957" y="246398"/>
                      <a:pt x="-16088" y="101582"/>
                      <a:pt x="0" y="0"/>
                    </a:cubicBezTo>
                    <a:close/>
                  </a:path>
                  <a:path w="1694375" h="474816" stroke="0" extrusionOk="0">
                    <a:moveTo>
                      <a:pt x="0" y="0"/>
                    </a:moveTo>
                    <a:cubicBezTo>
                      <a:pt x="213265" y="-11565"/>
                      <a:pt x="399461" y="6830"/>
                      <a:pt x="530904" y="0"/>
                    </a:cubicBezTo>
                    <a:cubicBezTo>
                      <a:pt x="662347" y="-6830"/>
                      <a:pt x="879768" y="-9504"/>
                      <a:pt x="1061808" y="0"/>
                    </a:cubicBezTo>
                    <a:cubicBezTo>
                      <a:pt x="1243848" y="9504"/>
                      <a:pt x="1525184" y="-16820"/>
                      <a:pt x="1694375" y="0"/>
                    </a:cubicBezTo>
                    <a:cubicBezTo>
                      <a:pt x="1682642" y="162677"/>
                      <a:pt x="1694233" y="371886"/>
                      <a:pt x="1694375" y="474816"/>
                    </a:cubicBezTo>
                    <a:cubicBezTo>
                      <a:pt x="1535691" y="475777"/>
                      <a:pt x="1427311" y="468049"/>
                      <a:pt x="1180415" y="474816"/>
                    </a:cubicBezTo>
                    <a:cubicBezTo>
                      <a:pt x="933519" y="481583"/>
                      <a:pt x="803945" y="475571"/>
                      <a:pt x="649510" y="474816"/>
                    </a:cubicBezTo>
                    <a:cubicBezTo>
                      <a:pt x="495076" y="474061"/>
                      <a:pt x="289925" y="469966"/>
                      <a:pt x="0" y="474816"/>
                    </a:cubicBezTo>
                    <a:cubicBezTo>
                      <a:pt x="8190" y="344130"/>
                      <a:pt x="-3917" y="116952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70319923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9CCCEFA-8EE0-421A-8EA0-F3EFB0F54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89" y="2951175"/>
                <a:ext cx="1694375" cy="474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703199238">
                      <a:custGeom>
                        <a:avLst/>
                        <a:gdLst>
                          <a:gd name="connsiteX0" fmla="*/ 0 w 1694375"/>
                          <a:gd name="connsiteY0" fmla="*/ 0 h 474816"/>
                          <a:gd name="connsiteX1" fmla="*/ 530904 w 1694375"/>
                          <a:gd name="connsiteY1" fmla="*/ 0 h 474816"/>
                          <a:gd name="connsiteX2" fmla="*/ 1078752 w 1694375"/>
                          <a:gd name="connsiteY2" fmla="*/ 0 h 474816"/>
                          <a:gd name="connsiteX3" fmla="*/ 1694375 w 1694375"/>
                          <a:gd name="connsiteY3" fmla="*/ 0 h 474816"/>
                          <a:gd name="connsiteX4" fmla="*/ 1694375 w 1694375"/>
                          <a:gd name="connsiteY4" fmla="*/ 474816 h 474816"/>
                          <a:gd name="connsiteX5" fmla="*/ 1129583 w 1694375"/>
                          <a:gd name="connsiteY5" fmla="*/ 474816 h 474816"/>
                          <a:gd name="connsiteX6" fmla="*/ 564792 w 1694375"/>
                          <a:gd name="connsiteY6" fmla="*/ 474816 h 474816"/>
                          <a:gd name="connsiteX7" fmla="*/ 0 w 1694375"/>
                          <a:gd name="connsiteY7" fmla="*/ 474816 h 474816"/>
                          <a:gd name="connsiteX8" fmla="*/ 0 w 1694375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94375" h="474816" fill="none" extrusionOk="0">
                            <a:moveTo>
                              <a:pt x="0" y="0"/>
                            </a:moveTo>
                            <a:cubicBezTo>
                              <a:pt x="159876" y="-15844"/>
                              <a:pt x="388597" y="5224"/>
                              <a:pt x="530904" y="0"/>
                            </a:cubicBezTo>
                            <a:cubicBezTo>
                              <a:pt x="673211" y="-5224"/>
                              <a:pt x="876357" y="-9537"/>
                              <a:pt x="1078752" y="0"/>
                            </a:cubicBezTo>
                            <a:cubicBezTo>
                              <a:pt x="1281147" y="9537"/>
                              <a:pt x="1485216" y="8867"/>
                              <a:pt x="1694375" y="0"/>
                            </a:cubicBezTo>
                            <a:cubicBezTo>
                              <a:pt x="1715851" y="136578"/>
                              <a:pt x="1695162" y="263916"/>
                              <a:pt x="1694375" y="474816"/>
                            </a:cubicBezTo>
                            <a:cubicBezTo>
                              <a:pt x="1456492" y="470740"/>
                              <a:pt x="1336270" y="493378"/>
                              <a:pt x="1129583" y="474816"/>
                            </a:cubicBezTo>
                            <a:cubicBezTo>
                              <a:pt x="922896" y="456254"/>
                              <a:pt x="811477" y="470401"/>
                              <a:pt x="564792" y="474816"/>
                            </a:cubicBezTo>
                            <a:cubicBezTo>
                              <a:pt x="318107" y="479231"/>
                              <a:pt x="125893" y="495624"/>
                              <a:pt x="0" y="474816"/>
                            </a:cubicBezTo>
                            <a:cubicBezTo>
                              <a:pt x="6957" y="246398"/>
                              <a:pt x="-16088" y="101582"/>
                              <a:pt x="0" y="0"/>
                            </a:cubicBezTo>
                            <a:close/>
                          </a:path>
                          <a:path w="1694375" h="474816" stroke="0" extrusionOk="0">
                            <a:moveTo>
                              <a:pt x="0" y="0"/>
                            </a:moveTo>
                            <a:cubicBezTo>
                              <a:pt x="213265" y="-11565"/>
                              <a:pt x="399461" y="6830"/>
                              <a:pt x="530904" y="0"/>
                            </a:cubicBezTo>
                            <a:cubicBezTo>
                              <a:pt x="662347" y="-6830"/>
                              <a:pt x="879768" y="-9504"/>
                              <a:pt x="1061808" y="0"/>
                            </a:cubicBezTo>
                            <a:cubicBezTo>
                              <a:pt x="1243848" y="9504"/>
                              <a:pt x="1525184" y="-16820"/>
                              <a:pt x="1694375" y="0"/>
                            </a:cubicBezTo>
                            <a:cubicBezTo>
                              <a:pt x="1682642" y="162677"/>
                              <a:pt x="1694233" y="371886"/>
                              <a:pt x="1694375" y="474816"/>
                            </a:cubicBezTo>
                            <a:cubicBezTo>
                              <a:pt x="1535691" y="475777"/>
                              <a:pt x="1427311" y="468049"/>
                              <a:pt x="1180415" y="474816"/>
                            </a:cubicBezTo>
                            <a:cubicBezTo>
                              <a:pt x="933519" y="481583"/>
                              <a:pt x="803945" y="475571"/>
                              <a:pt x="649510" y="474816"/>
                            </a:cubicBezTo>
                            <a:cubicBezTo>
                              <a:pt x="495076" y="474061"/>
                              <a:pt x="289925" y="469966"/>
                              <a:pt x="0" y="474816"/>
                            </a:cubicBezTo>
                            <a:cubicBezTo>
                              <a:pt x="8190" y="344130"/>
                              <a:pt x="-3917" y="11695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4636CF9-B3EE-4FCC-AE0A-E366C33A1172}"/>
                  </a:ext>
                </a:extLst>
              </p:cNvPr>
              <p:cNvSpPr/>
              <p:nvPr/>
            </p:nvSpPr>
            <p:spPr>
              <a:xfrm>
                <a:off x="4296272" y="2951175"/>
                <a:ext cx="1818639" cy="474816"/>
              </a:xfrm>
              <a:custGeom>
                <a:avLst/>
                <a:gdLst>
                  <a:gd name="connsiteX0" fmla="*/ 0 w 1818639"/>
                  <a:gd name="connsiteY0" fmla="*/ 0 h 474816"/>
                  <a:gd name="connsiteX1" fmla="*/ 569840 w 1818639"/>
                  <a:gd name="connsiteY1" fmla="*/ 0 h 474816"/>
                  <a:gd name="connsiteX2" fmla="*/ 1157867 w 1818639"/>
                  <a:gd name="connsiteY2" fmla="*/ 0 h 474816"/>
                  <a:gd name="connsiteX3" fmla="*/ 1818639 w 1818639"/>
                  <a:gd name="connsiteY3" fmla="*/ 0 h 474816"/>
                  <a:gd name="connsiteX4" fmla="*/ 1818639 w 1818639"/>
                  <a:gd name="connsiteY4" fmla="*/ 474816 h 474816"/>
                  <a:gd name="connsiteX5" fmla="*/ 1176053 w 1818639"/>
                  <a:gd name="connsiteY5" fmla="*/ 474816 h 474816"/>
                  <a:gd name="connsiteX6" fmla="*/ 588027 w 1818639"/>
                  <a:gd name="connsiteY6" fmla="*/ 474816 h 474816"/>
                  <a:gd name="connsiteX7" fmla="*/ 0 w 1818639"/>
                  <a:gd name="connsiteY7" fmla="*/ 474816 h 474816"/>
                  <a:gd name="connsiteX8" fmla="*/ 0 w 1818639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8639" h="474816" fill="none" extrusionOk="0">
                    <a:moveTo>
                      <a:pt x="0" y="0"/>
                    </a:moveTo>
                    <a:cubicBezTo>
                      <a:pt x="254978" y="22150"/>
                      <a:pt x="416118" y="-2047"/>
                      <a:pt x="569840" y="0"/>
                    </a:cubicBezTo>
                    <a:cubicBezTo>
                      <a:pt x="723562" y="2047"/>
                      <a:pt x="954210" y="3693"/>
                      <a:pt x="1157867" y="0"/>
                    </a:cubicBezTo>
                    <a:cubicBezTo>
                      <a:pt x="1361524" y="-3693"/>
                      <a:pt x="1649326" y="-20584"/>
                      <a:pt x="1818639" y="0"/>
                    </a:cubicBezTo>
                    <a:cubicBezTo>
                      <a:pt x="1840320" y="227440"/>
                      <a:pt x="1813116" y="335655"/>
                      <a:pt x="1818639" y="474816"/>
                    </a:cubicBezTo>
                    <a:cubicBezTo>
                      <a:pt x="1565172" y="483381"/>
                      <a:pt x="1487146" y="500568"/>
                      <a:pt x="1176053" y="474816"/>
                    </a:cubicBezTo>
                    <a:cubicBezTo>
                      <a:pt x="864960" y="449064"/>
                      <a:pt x="811839" y="495436"/>
                      <a:pt x="588027" y="474816"/>
                    </a:cubicBezTo>
                    <a:cubicBezTo>
                      <a:pt x="364215" y="454196"/>
                      <a:pt x="219623" y="489376"/>
                      <a:pt x="0" y="474816"/>
                    </a:cubicBezTo>
                    <a:cubicBezTo>
                      <a:pt x="13631" y="365396"/>
                      <a:pt x="15134" y="116774"/>
                      <a:pt x="0" y="0"/>
                    </a:cubicBezTo>
                    <a:close/>
                  </a:path>
                  <a:path w="1818639" h="474816" stroke="0" extrusionOk="0">
                    <a:moveTo>
                      <a:pt x="0" y="0"/>
                    </a:moveTo>
                    <a:cubicBezTo>
                      <a:pt x="263996" y="-13119"/>
                      <a:pt x="483469" y="-5162"/>
                      <a:pt x="624399" y="0"/>
                    </a:cubicBezTo>
                    <a:cubicBezTo>
                      <a:pt x="765329" y="5162"/>
                      <a:pt x="1067313" y="-20643"/>
                      <a:pt x="1230612" y="0"/>
                    </a:cubicBezTo>
                    <a:cubicBezTo>
                      <a:pt x="1393911" y="20643"/>
                      <a:pt x="1595808" y="-9117"/>
                      <a:pt x="1818639" y="0"/>
                    </a:cubicBezTo>
                    <a:cubicBezTo>
                      <a:pt x="1812823" y="124708"/>
                      <a:pt x="1808721" y="286716"/>
                      <a:pt x="1818639" y="474816"/>
                    </a:cubicBezTo>
                    <a:cubicBezTo>
                      <a:pt x="1599751" y="476558"/>
                      <a:pt x="1453207" y="465124"/>
                      <a:pt x="1266985" y="474816"/>
                    </a:cubicBezTo>
                    <a:cubicBezTo>
                      <a:pt x="1080763" y="484508"/>
                      <a:pt x="795343" y="497351"/>
                      <a:pt x="624399" y="474816"/>
                    </a:cubicBezTo>
                    <a:cubicBezTo>
                      <a:pt x="453455" y="452281"/>
                      <a:pt x="301265" y="452558"/>
                      <a:pt x="0" y="474816"/>
                    </a:cubicBezTo>
                    <a:cubicBezTo>
                      <a:pt x="-22188" y="293384"/>
                      <a:pt x="17882" y="223102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84367661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4636CF9-B3EE-4FCC-AE0A-E366C33A1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72" y="2951175"/>
                <a:ext cx="1818639" cy="474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843676615">
                      <a:custGeom>
                        <a:avLst/>
                        <a:gdLst>
                          <a:gd name="connsiteX0" fmla="*/ 0 w 1818639"/>
                          <a:gd name="connsiteY0" fmla="*/ 0 h 474816"/>
                          <a:gd name="connsiteX1" fmla="*/ 569840 w 1818639"/>
                          <a:gd name="connsiteY1" fmla="*/ 0 h 474816"/>
                          <a:gd name="connsiteX2" fmla="*/ 1157867 w 1818639"/>
                          <a:gd name="connsiteY2" fmla="*/ 0 h 474816"/>
                          <a:gd name="connsiteX3" fmla="*/ 1818639 w 1818639"/>
                          <a:gd name="connsiteY3" fmla="*/ 0 h 474816"/>
                          <a:gd name="connsiteX4" fmla="*/ 1818639 w 1818639"/>
                          <a:gd name="connsiteY4" fmla="*/ 474816 h 474816"/>
                          <a:gd name="connsiteX5" fmla="*/ 1176053 w 1818639"/>
                          <a:gd name="connsiteY5" fmla="*/ 474816 h 474816"/>
                          <a:gd name="connsiteX6" fmla="*/ 588027 w 1818639"/>
                          <a:gd name="connsiteY6" fmla="*/ 474816 h 474816"/>
                          <a:gd name="connsiteX7" fmla="*/ 0 w 1818639"/>
                          <a:gd name="connsiteY7" fmla="*/ 474816 h 474816"/>
                          <a:gd name="connsiteX8" fmla="*/ 0 w 1818639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18639" h="474816" fill="none" extrusionOk="0">
                            <a:moveTo>
                              <a:pt x="0" y="0"/>
                            </a:moveTo>
                            <a:cubicBezTo>
                              <a:pt x="254978" y="22150"/>
                              <a:pt x="416118" y="-2047"/>
                              <a:pt x="569840" y="0"/>
                            </a:cubicBezTo>
                            <a:cubicBezTo>
                              <a:pt x="723562" y="2047"/>
                              <a:pt x="954210" y="3693"/>
                              <a:pt x="1157867" y="0"/>
                            </a:cubicBezTo>
                            <a:cubicBezTo>
                              <a:pt x="1361524" y="-3693"/>
                              <a:pt x="1649326" y="-20584"/>
                              <a:pt x="1818639" y="0"/>
                            </a:cubicBezTo>
                            <a:cubicBezTo>
                              <a:pt x="1840320" y="227440"/>
                              <a:pt x="1813116" y="335655"/>
                              <a:pt x="1818639" y="474816"/>
                            </a:cubicBezTo>
                            <a:cubicBezTo>
                              <a:pt x="1565172" y="483381"/>
                              <a:pt x="1487146" y="500568"/>
                              <a:pt x="1176053" y="474816"/>
                            </a:cubicBezTo>
                            <a:cubicBezTo>
                              <a:pt x="864960" y="449064"/>
                              <a:pt x="811839" y="495436"/>
                              <a:pt x="588027" y="474816"/>
                            </a:cubicBezTo>
                            <a:cubicBezTo>
                              <a:pt x="364215" y="454196"/>
                              <a:pt x="219623" y="489376"/>
                              <a:pt x="0" y="474816"/>
                            </a:cubicBezTo>
                            <a:cubicBezTo>
                              <a:pt x="13631" y="365396"/>
                              <a:pt x="15134" y="116774"/>
                              <a:pt x="0" y="0"/>
                            </a:cubicBezTo>
                            <a:close/>
                          </a:path>
                          <a:path w="1818639" h="474816" stroke="0" extrusionOk="0">
                            <a:moveTo>
                              <a:pt x="0" y="0"/>
                            </a:moveTo>
                            <a:cubicBezTo>
                              <a:pt x="263996" y="-13119"/>
                              <a:pt x="483469" y="-5162"/>
                              <a:pt x="624399" y="0"/>
                            </a:cubicBezTo>
                            <a:cubicBezTo>
                              <a:pt x="765329" y="5162"/>
                              <a:pt x="1067313" y="-20643"/>
                              <a:pt x="1230612" y="0"/>
                            </a:cubicBezTo>
                            <a:cubicBezTo>
                              <a:pt x="1393911" y="20643"/>
                              <a:pt x="1595808" y="-9117"/>
                              <a:pt x="1818639" y="0"/>
                            </a:cubicBezTo>
                            <a:cubicBezTo>
                              <a:pt x="1812823" y="124708"/>
                              <a:pt x="1808721" y="286716"/>
                              <a:pt x="1818639" y="474816"/>
                            </a:cubicBezTo>
                            <a:cubicBezTo>
                              <a:pt x="1599751" y="476558"/>
                              <a:pt x="1453207" y="465124"/>
                              <a:pt x="1266985" y="474816"/>
                            </a:cubicBezTo>
                            <a:cubicBezTo>
                              <a:pt x="1080763" y="484508"/>
                              <a:pt x="795343" y="497351"/>
                              <a:pt x="624399" y="474816"/>
                            </a:cubicBezTo>
                            <a:cubicBezTo>
                              <a:pt x="453455" y="452281"/>
                              <a:pt x="301265" y="452558"/>
                              <a:pt x="0" y="474816"/>
                            </a:cubicBezTo>
                            <a:cubicBezTo>
                              <a:pt x="-22188" y="293384"/>
                              <a:pt x="17882" y="2231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9C06006-DFAA-445B-AA5F-8966DD4A9CB3}"/>
                  </a:ext>
                </a:extLst>
              </p:cNvPr>
              <p:cNvSpPr/>
              <p:nvPr/>
            </p:nvSpPr>
            <p:spPr>
              <a:xfrm>
                <a:off x="6697500" y="2951175"/>
                <a:ext cx="1709635" cy="474816"/>
              </a:xfrm>
              <a:custGeom>
                <a:avLst/>
                <a:gdLst>
                  <a:gd name="connsiteX0" fmla="*/ 0 w 1709635"/>
                  <a:gd name="connsiteY0" fmla="*/ 0 h 474816"/>
                  <a:gd name="connsiteX1" fmla="*/ 535686 w 1709635"/>
                  <a:gd name="connsiteY1" fmla="*/ 0 h 474816"/>
                  <a:gd name="connsiteX2" fmla="*/ 1122660 w 1709635"/>
                  <a:gd name="connsiteY2" fmla="*/ 0 h 474816"/>
                  <a:gd name="connsiteX3" fmla="*/ 1709635 w 1709635"/>
                  <a:gd name="connsiteY3" fmla="*/ 0 h 474816"/>
                  <a:gd name="connsiteX4" fmla="*/ 1709635 w 1709635"/>
                  <a:gd name="connsiteY4" fmla="*/ 474816 h 474816"/>
                  <a:gd name="connsiteX5" fmla="*/ 1191046 w 1709635"/>
                  <a:gd name="connsiteY5" fmla="*/ 474816 h 474816"/>
                  <a:gd name="connsiteX6" fmla="*/ 655360 w 1709635"/>
                  <a:gd name="connsiteY6" fmla="*/ 474816 h 474816"/>
                  <a:gd name="connsiteX7" fmla="*/ 0 w 1709635"/>
                  <a:gd name="connsiteY7" fmla="*/ 474816 h 474816"/>
                  <a:gd name="connsiteX8" fmla="*/ 0 w 1709635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35" h="474816" fill="none" extrusionOk="0">
                    <a:moveTo>
                      <a:pt x="0" y="0"/>
                    </a:moveTo>
                    <a:cubicBezTo>
                      <a:pt x="120414" y="-7400"/>
                      <a:pt x="404485" y="-16722"/>
                      <a:pt x="535686" y="0"/>
                    </a:cubicBezTo>
                    <a:cubicBezTo>
                      <a:pt x="666887" y="16722"/>
                      <a:pt x="857695" y="28798"/>
                      <a:pt x="1122660" y="0"/>
                    </a:cubicBezTo>
                    <a:cubicBezTo>
                      <a:pt x="1387625" y="-28798"/>
                      <a:pt x="1513556" y="-21410"/>
                      <a:pt x="1709635" y="0"/>
                    </a:cubicBezTo>
                    <a:cubicBezTo>
                      <a:pt x="1727559" y="176688"/>
                      <a:pt x="1730159" y="303614"/>
                      <a:pt x="1709635" y="474816"/>
                    </a:cubicBezTo>
                    <a:cubicBezTo>
                      <a:pt x="1463888" y="484440"/>
                      <a:pt x="1396400" y="451973"/>
                      <a:pt x="1191046" y="474816"/>
                    </a:cubicBezTo>
                    <a:cubicBezTo>
                      <a:pt x="985692" y="497659"/>
                      <a:pt x="801438" y="455155"/>
                      <a:pt x="655360" y="474816"/>
                    </a:cubicBezTo>
                    <a:cubicBezTo>
                      <a:pt x="509282" y="494477"/>
                      <a:pt x="322591" y="491750"/>
                      <a:pt x="0" y="474816"/>
                    </a:cubicBezTo>
                    <a:cubicBezTo>
                      <a:pt x="-3864" y="271769"/>
                      <a:pt x="-22595" y="128945"/>
                      <a:pt x="0" y="0"/>
                    </a:cubicBezTo>
                    <a:close/>
                  </a:path>
                  <a:path w="1709635" h="474816" stroke="0" extrusionOk="0">
                    <a:moveTo>
                      <a:pt x="0" y="0"/>
                    </a:moveTo>
                    <a:cubicBezTo>
                      <a:pt x="273256" y="10962"/>
                      <a:pt x="454430" y="-10577"/>
                      <a:pt x="604071" y="0"/>
                    </a:cubicBezTo>
                    <a:cubicBezTo>
                      <a:pt x="753712" y="10577"/>
                      <a:pt x="890297" y="4386"/>
                      <a:pt x="1139757" y="0"/>
                    </a:cubicBezTo>
                    <a:cubicBezTo>
                      <a:pt x="1389217" y="-4386"/>
                      <a:pt x="1479556" y="22381"/>
                      <a:pt x="1709635" y="0"/>
                    </a:cubicBezTo>
                    <a:cubicBezTo>
                      <a:pt x="1701888" y="234342"/>
                      <a:pt x="1696146" y="312967"/>
                      <a:pt x="1709635" y="474816"/>
                    </a:cubicBezTo>
                    <a:cubicBezTo>
                      <a:pt x="1442104" y="501022"/>
                      <a:pt x="1366944" y="484111"/>
                      <a:pt x="1173949" y="474816"/>
                    </a:cubicBezTo>
                    <a:cubicBezTo>
                      <a:pt x="980954" y="465521"/>
                      <a:pt x="840158" y="473000"/>
                      <a:pt x="638264" y="474816"/>
                    </a:cubicBezTo>
                    <a:cubicBezTo>
                      <a:pt x="436370" y="476632"/>
                      <a:pt x="220157" y="494461"/>
                      <a:pt x="0" y="474816"/>
                    </a:cubicBezTo>
                    <a:cubicBezTo>
                      <a:pt x="15031" y="335072"/>
                      <a:pt x="15804" y="152387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323990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9C06006-DFAA-445B-AA5F-8966DD4A9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00" y="2951175"/>
                <a:ext cx="1709635" cy="474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323990800">
                      <a:custGeom>
                        <a:avLst/>
                        <a:gdLst>
                          <a:gd name="connsiteX0" fmla="*/ 0 w 1709635"/>
                          <a:gd name="connsiteY0" fmla="*/ 0 h 474816"/>
                          <a:gd name="connsiteX1" fmla="*/ 535686 w 1709635"/>
                          <a:gd name="connsiteY1" fmla="*/ 0 h 474816"/>
                          <a:gd name="connsiteX2" fmla="*/ 1122660 w 1709635"/>
                          <a:gd name="connsiteY2" fmla="*/ 0 h 474816"/>
                          <a:gd name="connsiteX3" fmla="*/ 1709635 w 1709635"/>
                          <a:gd name="connsiteY3" fmla="*/ 0 h 474816"/>
                          <a:gd name="connsiteX4" fmla="*/ 1709635 w 1709635"/>
                          <a:gd name="connsiteY4" fmla="*/ 474816 h 474816"/>
                          <a:gd name="connsiteX5" fmla="*/ 1191046 w 1709635"/>
                          <a:gd name="connsiteY5" fmla="*/ 474816 h 474816"/>
                          <a:gd name="connsiteX6" fmla="*/ 655360 w 1709635"/>
                          <a:gd name="connsiteY6" fmla="*/ 474816 h 474816"/>
                          <a:gd name="connsiteX7" fmla="*/ 0 w 1709635"/>
                          <a:gd name="connsiteY7" fmla="*/ 474816 h 474816"/>
                          <a:gd name="connsiteX8" fmla="*/ 0 w 1709635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9635" h="474816" fill="none" extrusionOk="0">
                            <a:moveTo>
                              <a:pt x="0" y="0"/>
                            </a:moveTo>
                            <a:cubicBezTo>
                              <a:pt x="120414" y="-7400"/>
                              <a:pt x="404485" y="-16722"/>
                              <a:pt x="535686" y="0"/>
                            </a:cubicBezTo>
                            <a:cubicBezTo>
                              <a:pt x="666887" y="16722"/>
                              <a:pt x="857695" y="28798"/>
                              <a:pt x="1122660" y="0"/>
                            </a:cubicBezTo>
                            <a:cubicBezTo>
                              <a:pt x="1387625" y="-28798"/>
                              <a:pt x="1513556" y="-21410"/>
                              <a:pt x="1709635" y="0"/>
                            </a:cubicBezTo>
                            <a:cubicBezTo>
                              <a:pt x="1727559" y="176688"/>
                              <a:pt x="1730159" y="303614"/>
                              <a:pt x="1709635" y="474816"/>
                            </a:cubicBezTo>
                            <a:cubicBezTo>
                              <a:pt x="1463888" y="484440"/>
                              <a:pt x="1396400" y="451973"/>
                              <a:pt x="1191046" y="474816"/>
                            </a:cubicBezTo>
                            <a:cubicBezTo>
                              <a:pt x="985692" y="497659"/>
                              <a:pt x="801438" y="455155"/>
                              <a:pt x="655360" y="474816"/>
                            </a:cubicBezTo>
                            <a:cubicBezTo>
                              <a:pt x="509282" y="494477"/>
                              <a:pt x="322591" y="491750"/>
                              <a:pt x="0" y="474816"/>
                            </a:cubicBezTo>
                            <a:cubicBezTo>
                              <a:pt x="-3864" y="271769"/>
                              <a:pt x="-22595" y="128945"/>
                              <a:pt x="0" y="0"/>
                            </a:cubicBezTo>
                            <a:close/>
                          </a:path>
                          <a:path w="1709635" h="474816" stroke="0" extrusionOk="0">
                            <a:moveTo>
                              <a:pt x="0" y="0"/>
                            </a:moveTo>
                            <a:cubicBezTo>
                              <a:pt x="273256" y="10962"/>
                              <a:pt x="454430" y="-10577"/>
                              <a:pt x="604071" y="0"/>
                            </a:cubicBezTo>
                            <a:cubicBezTo>
                              <a:pt x="753712" y="10577"/>
                              <a:pt x="890297" y="4386"/>
                              <a:pt x="1139757" y="0"/>
                            </a:cubicBezTo>
                            <a:cubicBezTo>
                              <a:pt x="1389217" y="-4386"/>
                              <a:pt x="1479556" y="22381"/>
                              <a:pt x="1709635" y="0"/>
                            </a:cubicBezTo>
                            <a:cubicBezTo>
                              <a:pt x="1701888" y="234342"/>
                              <a:pt x="1696146" y="312967"/>
                              <a:pt x="1709635" y="474816"/>
                            </a:cubicBezTo>
                            <a:cubicBezTo>
                              <a:pt x="1442104" y="501022"/>
                              <a:pt x="1366944" y="484111"/>
                              <a:pt x="1173949" y="474816"/>
                            </a:cubicBezTo>
                            <a:cubicBezTo>
                              <a:pt x="980954" y="465521"/>
                              <a:pt x="840158" y="473000"/>
                              <a:pt x="638264" y="474816"/>
                            </a:cubicBezTo>
                            <a:cubicBezTo>
                              <a:pt x="436370" y="476632"/>
                              <a:pt x="220157" y="494461"/>
                              <a:pt x="0" y="474816"/>
                            </a:cubicBezTo>
                            <a:cubicBezTo>
                              <a:pt x="15031" y="335072"/>
                              <a:pt x="15804" y="152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ADF4EEB-672D-4583-A1A0-851EF98A93E1}"/>
              </a:ext>
            </a:extLst>
          </p:cNvPr>
          <p:cNvCxnSpPr>
            <a:cxnSpLocks/>
            <a:stCxn id="93" idx="3"/>
            <a:endCxn id="154" idx="1"/>
          </p:cNvCxnSpPr>
          <p:nvPr/>
        </p:nvCxnSpPr>
        <p:spPr>
          <a:xfrm flipV="1">
            <a:off x="5846811" y="4635905"/>
            <a:ext cx="980470" cy="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DFB476C-C0E3-4979-A184-5C9C227B6EA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569073" y="4617184"/>
            <a:ext cx="827667" cy="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860F5C-CCEF-4F55-B7BF-8C1ACBF78EE2}"/>
              </a:ext>
            </a:extLst>
          </p:cNvPr>
          <p:cNvGrpSpPr/>
          <p:nvPr/>
        </p:nvGrpSpPr>
        <p:grpSpPr>
          <a:xfrm>
            <a:off x="4391957" y="3573449"/>
            <a:ext cx="1454854" cy="2105263"/>
            <a:chOff x="4391957" y="3573449"/>
            <a:chExt cx="1454854" cy="2105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144A5A-560D-41B3-BEB5-BC2277AA7958}"/>
                </a:ext>
              </a:extLst>
            </p:cNvPr>
            <p:cNvGrpSpPr/>
            <p:nvPr/>
          </p:nvGrpSpPr>
          <p:grpSpPr>
            <a:xfrm>
              <a:off x="5450571" y="3593594"/>
              <a:ext cx="396240" cy="2085118"/>
              <a:chOff x="5450571" y="3593594"/>
              <a:chExt cx="396240" cy="208511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85F6242-F83A-462E-AF5C-20B04744B6DC}"/>
                  </a:ext>
                </a:extLst>
              </p:cNvPr>
              <p:cNvSpPr/>
              <p:nvPr/>
            </p:nvSpPr>
            <p:spPr>
              <a:xfrm>
                <a:off x="5450571" y="3593594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C5879B1-621C-436D-A257-ACA04AF88111}"/>
                  </a:ext>
                </a:extLst>
              </p:cNvPr>
              <p:cNvSpPr/>
              <p:nvPr/>
            </p:nvSpPr>
            <p:spPr>
              <a:xfrm>
                <a:off x="5476624" y="3713552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1094473-F4BE-4AC8-A576-0DB505197A00}"/>
                  </a:ext>
                </a:extLst>
              </p:cNvPr>
              <p:cNvSpPr/>
              <p:nvPr/>
            </p:nvSpPr>
            <p:spPr>
              <a:xfrm>
                <a:off x="5476624" y="4174265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4FE974A-C303-402E-9F1A-10EE12F1EBAB}"/>
                  </a:ext>
                </a:extLst>
              </p:cNvPr>
              <p:cNvSpPr/>
              <p:nvPr/>
            </p:nvSpPr>
            <p:spPr>
              <a:xfrm>
                <a:off x="5476624" y="463497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5A1A596-E64F-4601-BC75-F903B6B358C9}"/>
                  </a:ext>
                </a:extLst>
              </p:cNvPr>
              <p:cNvSpPr/>
              <p:nvPr/>
            </p:nvSpPr>
            <p:spPr>
              <a:xfrm>
                <a:off x="5476624" y="5110439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FE598AF-B01A-43F4-8F54-6CEEF1F6D16A}"/>
                </a:ext>
              </a:extLst>
            </p:cNvPr>
            <p:cNvSpPr/>
            <p:nvPr/>
          </p:nvSpPr>
          <p:spPr>
            <a:xfrm>
              <a:off x="4391957" y="3573449"/>
              <a:ext cx="396240" cy="2085118"/>
            </a:xfrm>
            <a:prstGeom prst="rect">
              <a:avLst/>
            </a:prstGeom>
            <a:solidFill>
              <a:srgbClr val="EFD7F5"/>
            </a:solidFill>
            <a:ln>
              <a:solidFill>
                <a:srgbClr val="EFD7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AB1A81C-4589-46C1-9D1D-4BA3449A29E6}"/>
                </a:ext>
              </a:extLst>
            </p:cNvPr>
            <p:cNvSpPr/>
            <p:nvPr/>
          </p:nvSpPr>
          <p:spPr>
            <a:xfrm>
              <a:off x="4418010" y="369340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D77D8EE-CD3B-41BD-88A9-0862FDA166A8}"/>
                </a:ext>
              </a:extLst>
            </p:cNvPr>
            <p:cNvSpPr/>
            <p:nvPr/>
          </p:nvSpPr>
          <p:spPr>
            <a:xfrm>
              <a:off x="4418010" y="415412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DAF3839-CBA9-4064-B9B7-912292330ED2}"/>
                </a:ext>
              </a:extLst>
            </p:cNvPr>
            <p:cNvSpPr/>
            <p:nvPr/>
          </p:nvSpPr>
          <p:spPr>
            <a:xfrm>
              <a:off x="4418010" y="461483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29799E7-8DAA-486D-9EAA-4F687BAB9579}"/>
                </a:ext>
              </a:extLst>
            </p:cNvPr>
            <p:cNvSpPr/>
            <p:nvPr/>
          </p:nvSpPr>
          <p:spPr>
            <a:xfrm>
              <a:off x="4418010" y="509029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CFCDE6F-C286-4B80-8347-95FF21B90DA4}"/>
                </a:ext>
              </a:extLst>
            </p:cNvPr>
            <p:cNvCxnSpPr>
              <a:endCxn id="135" idx="6"/>
            </p:cNvCxnSpPr>
            <p:nvPr/>
          </p:nvCxnSpPr>
          <p:spPr>
            <a:xfrm flipH="1" flipV="1">
              <a:off x="4762144" y="3865474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79FA747-949F-429F-982A-F9C483649B6A}"/>
                </a:ext>
              </a:extLst>
            </p:cNvPr>
            <p:cNvCxnSpPr>
              <a:endCxn id="136" idx="6"/>
            </p:cNvCxnSpPr>
            <p:nvPr/>
          </p:nvCxnSpPr>
          <p:spPr>
            <a:xfrm flipH="1" flipV="1">
              <a:off x="4762144" y="4326187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0862FAC-C5F5-4D74-890C-8EA8C7A638F7}"/>
                </a:ext>
              </a:extLst>
            </p:cNvPr>
            <p:cNvCxnSpPr>
              <a:endCxn id="135" idx="6"/>
            </p:cNvCxnSpPr>
            <p:nvPr/>
          </p:nvCxnSpPr>
          <p:spPr>
            <a:xfrm flipH="1" flipV="1">
              <a:off x="4762144" y="3865474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602BC4-A4A3-453F-8855-F60C37F3101A}"/>
                </a:ext>
              </a:extLst>
            </p:cNvPr>
            <p:cNvCxnSpPr>
              <a:endCxn id="136" idx="6"/>
            </p:cNvCxnSpPr>
            <p:nvPr/>
          </p:nvCxnSpPr>
          <p:spPr>
            <a:xfrm flipH="1" flipV="1">
              <a:off x="4762144" y="4326187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D919166-B1A2-4801-B359-6FA6AD5E05B0}"/>
                </a:ext>
              </a:extLst>
            </p:cNvPr>
            <p:cNvCxnSpPr>
              <a:endCxn id="137" idx="6"/>
            </p:cNvCxnSpPr>
            <p:nvPr/>
          </p:nvCxnSpPr>
          <p:spPr>
            <a:xfrm flipH="1" flipV="1">
              <a:off x="4762144" y="4786900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EBA0CCC-2698-4C57-9285-42BEE5C336B8}"/>
                </a:ext>
              </a:extLst>
            </p:cNvPr>
            <p:cNvCxnSpPr>
              <a:endCxn id="137" idx="6"/>
            </p:cNvCxnSpPr>
            <p:nvPr/>
          </p:nvCxnSpPr>
          <p:spPr>
            <a:xfrm flipH="1">
              <a:off x="4762144" y="4345157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06C64F7-5CAE-4655-9B64-9B87C42FC7E8}"/>
                </a:ext>
              </a:extLst>
            </p:cNvPr>
            <p:cNvCxnSpPr>
              <a:endCxn id="138" idx="6"/>
            </p:cNvCxnSpPr>
            <p:nvPr/>
          </p:nvCxnSpPr>
          <p:spPr>
            <a:xfrm flipH="1">
              <a:off x="4762144" y="4805870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6567C16-88F0-4360-AF04-9CDCB1C80E96}"/>
                </a:ext>
              </a:extLst>
            </p:cNvPr>
            <p:cNvCxnSpPr>
              <a:endCxn id="138" idx="6"/>
            </p:cNvCxnSpPr>
            <p:nvPr/>
          </p:nvCxnSpPr>
          <p:spPr>
            <a:xfrm flipH="1">
              <a:off x="4762144" y="4345157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A8252C14-AF00-40D5-84DB-98807123E279}"/>
                </a:ext>
              </a:extLst>
            </p:cNvPr>
            <p:cNvCxnSpPr>
              <a:endCxn id="135" idx="6"/>
            </p:cNvCxnSpPr>
            <p:nvPr/>
          </p:nvCxnSpPr>
          <p:spPr>
            <a:xfrm flipH="1" flipV="1">
              <a:off x="4762144" y="3865474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77DA82B-3F59-42B3-8C5F-C0E09338FB82}"/>
                </a:ext>
              </a:extLst>
            </p:cNvPr>
            <p:cNvCxnSpPr>
              <a:endCxn id="135" idx="6"/>
            </p:cNvCxnSpPr>
            <p:nvPr/>
          </p:nvCxnSpPr>
          <p:spPr>
            <a:xfrm flipH="1" flipV="1">
              <a:off x="4762144" y="3865474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E1D2E25D-A8B1-4698-91A7-F3397110FB54}"/>
                </a:ext>
              </a:extLst>
            </p:cNvPr>
            <p:cNvCxnSpPr>
              <a:endCxn id="136" idx="6"/>
            </p:cNvCxnSpPr>
            <p:nvPr/>
          </p:nvCxnSpPr>
          <p:spPr>
            <a:xfrm flipH="1">
              <a:off x="4762144" y="3884444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60907B1-9797-4AAA-9C1E-7D28DA21A075}"/>
                </a:ext>
              </a:extLst>
            </p:cNvPr>
            <p:cNvCxnSpPr>
              <a:endCxn id="136" idx="6"/>
            </p:cNvCxnSpPr>
            <p:nvPr/>
          </p:nvCxnSpPr>
          <p:spPr>
            <a:xfrm flipH="1" flipV="1">
              <a:off x="4762144" y="4326187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02F2858-2D04-409A-B93F-9E8D3242B07D}"/>
                </a:ext>
              </a:extLst>
            </p:cNvPr>
            <p:cNvCxnSpPr>
              <a:endCxn id="137" idx="6"/>
            </p:cNvCxnSpPr>
            <p:nvPr/>
          </p:nvCxnSpPr>
          <p:spPr>
            <a:xfrm flipH="1" flipV="1">
              <a:off x="4762144" y="4786900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7DB0076-A5D7-422D-BF73-6F902B0606F1}"/>
                </a:ext>
              </a:extLst>
            </p:cNvPr>
            <p:cNvCxnSpPr>
              <a:endCxn id="137" idx="6"/>
            </p:cNvCxnSpPr>
            <p:nvPr/>
          </p:nvCxnSpPr>
          <p:spPr>
            <a:xfrm flipH="1">
              <a:off x="4762144" y="3884444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7DD252E-D24E-4776-A852-3C9B7789411E}"/>
                </a:ext>
              </a:extLst>
            </p:cNvPr>
            <p:cNvCxnSpPr>
              <a:endCxn id="138" idx="6"/>
            </p:cNvCxnSpPr>
            <p:nvPr/>
          </p:nvCxnSpPr>
          <p:spPr>
            <a:xfrm flipH="1" flipV="1">
              <a:off x="4762144" y="5262361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567772-0077-46DA-8EA5-C6521D1FDB26}"/>
                </a:ext>
              </a:extLst>
            </p:cNvPr>
            <p:cNvCxnSpPr>
              <a:endCxn id="138" idx="6"/>
            </p:cNvCxnSpPr>
            <p:nvPr/>
          </p:nvCxnSpPr>
          <p:spPr>
            <a:xfrm flipH="1">
              <a:off x="4762144" y="3884444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06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6" grpId="0" animBg="1"/>
      <p:bldP spid="2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7411FE-8297-4E37-84D7-280576B21A2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Calculate gradient one-by one</a:t>
            </a:r>
          </a:p>
          <a:p>
            <a:pPr lvl="1"/>
            <a:r>
              <a:rPr lang="en-US" sz="1600" dirty="0"/>
              <a:t>Output Gradient = external gradient * local gradient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F1BD237-B390-42E7-B608-D7F4108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Propagate the Gradient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CC36B28-F696-412B-943D-EF2F84403E89}"/>
              </a:ext>
            </a:extLst>
          </p:cNvPr>
          <p:cNvCxnSpPr/>
          <p:nvPr/>
        </p:nvCxnSpPr>
        <p:spPr>
          <a:xfrm>
            <a:off x="8559477" y="4246615"/>
            <a:ext cx="87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A4B5C78-FB02-48BE-A22C-5B581E855BED}"/>
              </a:ext>
            </a:extLst>
          </p:cNvPr>
          <p:cNvGrpSpPr/>
          <p:nvPr/>
        </p:nvGrpSpPr>
        <p:grpSpPr>
          <a:xfrm>
            <a:off x="8486618" y="4615078"/>
            <a:ext cx="1066972" cy="538802"/>
            <a:chOff x="6962618" y="4615078"/>
            <a:chExt cx="1066972" cy="538802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CAAA983F-1B79-40AA-89AE-4DBE67DCEB15}"/>
                </a:ext>
              </a:extLst>
            </p:cNvPr>
            <p:cNvCxnSpPr/>
            <p:nvPr/>
          </p:nvCxnSpPr>
          <p:spPr>
            <a:xfrm flipH="1">
              <a:off x="6962618" y="4826350"/>
              <a:ext cx="1066972" cy="7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BE7FE9C-60BB-40F6-98AA-F6588799E5D4}"/>
                    </a:ext>
                  </a:extLst>
                </p:cNvPr>
                <p:cNvSpPr/>
                <p:nvPr/>
              </p:nvSpPr>
              <p:spPr>
                <a:xfrm>
                  <a:off x="7244569" y="4615078"/>
                  <a:ext cx="455188" cy="538802"/>
                </a:xfrm>
                <a:custGeom>
                  <a:avLst/>
                  <a:gdLst>
                    <a:gd name="connsiteX0" fmla="*/ 0 w 455188"/>
                    <a:gd name="connsiteY0" fmla="*/ 0 h 538802"/>
                    <a:gd name="connsiteX1" fmla="*/ 455188 w 455188"/>
                    <a:gd name="connsiteY1" fmla="*/ 0 h 538802"/>
                    <a:gd name="connsiteX2" fmla="*/ 455188 w 455188"/>
                    <a:gd name="connsiteY2" fmla="*/ 538802 h 538802"/>
                    <a:gd name="connsiteX3" fmla="*/ 0 w 455188"/>
                    <a:gd name="connsiteY3" fmla="*/ 538802 h 538802"/>
                    <a:gd name="connsiteX4" fmla="*/ 0 w 455188"/>
                    <a:gd name="connsiteY4" fmla="*/ 0 h 538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5188" h="538802" fill="none" extrusionOk="0">
                      <a:moveTo>
                        <a:pt x="0" y="0"/>
                      </a:moveTo>
                      <a:cubicBezTo>
                        <a:pt x="108212" y="-13673"/>
                        <a:pt x="284753" y="14360"/>
                        <a:pt x="455188" y="0"/>
                      </a:cubicBezTo>
                      <a:cubicBezTo>
                        <a:pt x="512496" y="174858"/>
                        <a:pt x="415571" y="347550"/>
                        <a:pt x="455188" y="538802"/>
                      </a:cubicBezTo>
                      <a:cubicBezTo>
                        <a:pt x="230970" y="539089"/>
                        <a:pt x="106783" y="506825"/>
                        <a:pt x="0" y="538802"/>
                      </a:cubicBezTo>
                      <a:cubicBezTo>
                        <a:pt x="-46078" y="347184"/>
                        <a:pt x="24364" y="135210"/>
                        <a:pt x="0" y="0"/>
                      </a:cubicBezTo>
                      <a:close/>
                    </a:path>
                    <a:path w="455188" h="538802" stroke="0" extrusionOk="0">
                      <a:moveTo>
                        <a:pt x="0" y="0"/>
                      </a:moveTo>
                      <a:cubicBezTo>
                        <a:pt x="104603" y="-22005"/>
                        <a:pt x="262485" y="39906"/>
                        <a:pt x="455188" y="0"/>
                      </a:cubicBezTo>
                      <a:cubicBezTo>
                        <a:pt x="506149" y="263768"/>
                        <a:pt x="435697" y="395847"/>
                        <a:pt x="455188" y="538802"/>
                      </a:cubicBezTo>
                      <a:cubicBezTo>
                        <a:pt x="355878" y="578095"/>
                        <a:pt x="184674" y="513219"/>
                        <a:pt x="0" y="538802"/>
                      </a:cubicBezTo>
                      <a:cubicBezTo>
                        <a:pt x="-12642" y="297336"/>
                        <a:pt x="58747" y="255025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247920437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BE7FE9C-60BB-40F6-98AA-F6588799E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69" y="4615078"/>
                  <a:ext cx="455188" cy="538802"/>
                </a:xfrm>
                <a:prstGeom prst="rect">
                  <a:avLst/>
                </a:prstGeom>
                <a:blipFill>
                  <a:blip r:embed="rId3"/>
                  <a:stretch>
                    <a:fillRect r="-18605"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2479204377">
                        <a:custGeom>
                          <a:avLst/>
                          <a:gdLst>
                            <a:gd name="connsiteX0" fmla="*/ 0 w 455188"/>
                            <a:gd name="connsiteY0" fmla="*/ 0 h 538802"/>
                            <a:gd name="connsiteX1" fmla="*/ 455188 w 455188"/>
                            <a:gd name="connsiteY1" fmla="*/ 0 h 538802"/>
                            <a:gd name="connsiteX2" fmla="*/ 455188 w 455188"/>
                            <a:gd name="connsiteY2" fmla="*/ 538802 h 538802"/>
                            <a:gd name="connsiteX3" fmla="*/ 0 w 455188"/>
                            <a:gd name="connsiteY3" fmla="*/ 538802 h 538802"/>
                            <a:gd name="connsiteX4" fmla="*/ 0 w 455188"/>
                            <a:gd name="connsiteY4" fmla="*/ 0 h 5388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55188" h="538802" fill="none" extrusionOk="0">
                              <a:moveTo>
                                <a:pt x="0" y="0"/>
                              </a:moveTo>
                              <a:cubicBezTo>
                                <a:pt x="108212" y="-13673"/>
                                <a:pt x="284753" y="14360"/>
                                <a:pt x="455188" y="0"/>
                              </a:cubicBezTo>
                              <a:cubicBezTo>
                                <a:pt x="512496" y="174858"/>
                                <a:pt x="415571" y="347550"/>
                                <a:pt x="455188" y="538802"/>
                              </a:cubicBezTo>
                              <a:cubicBezTo>
                                <a:pt x="230970" y="539089"/>
                                <a:pt x="106783" y="506825"/>
                                <a:pt x="0" y="538802"/>
                              </a:cubicBezTo>
                              <a:cubicBezTo>
                                <a:pt x="-46078" y="347184"/>
                                <a:pt x="24364" y="135210"/>
                                <a:pt x="0" y="0"/>
                              </a:cubicBezTo>
                              <a:close/>
                            </a:path>
                            <a:path w="455188" h="538802" stroke="0" extrusionOk="0">
                              <a:moveTo>
                                <a:pt x="0" y="0"/>
                              </a:moveTo>
                              <a:cubicBezTo>
                                <a:pt x="104603" y="-22005"/>
                                <a:pt x="262485" y="39906"/>
                                <a:pt x="455188" y="0"/>
                              </a:cubicBezTo>
                              <a:cubicBezTo>
                                <a:pt x="506149" y="263768"/>
                                <a:pt x="435697" y="395847"/>
                                <a:pt x="455188" y="538802"/>
                              </a:cubicBezTo>
                              <a:cubicBezTo>
                                <a:pt x="355878" y="578095"/>
                                <a:pt x="184674" y="513219"/>
                                <a:pt x="0" y="538802"/>
                              </a:cubicBezTo>
                              <a:cubicBezTo>
                                <a:pt x="-12642" y="297336"/>
                                <a:pt x="58747" y="2550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D1409A-341C-465F-B98F-8DBFBC22A742}"/>
              </a:ext>
            </a:extLst>
          </p:cNvPr>
          <p:cNvGrpSpPr/>
          <p:nvPr/>
        </p:nvGrpSpPr>
        <p:grpSpPr>
          <a:xfrm>
            <a:off x="7408537" y="5451992"/>
            <a:ext cx="1066972" cy="538289"/>
            <a:chOff x="5884537" y="5451991"/>
            <a:chExt cx="1066972" cy="538289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651D671-2C29-482D-931B-C7279460224C}"/>
                </a:ext>
              </a:extLst>
            </p:cNvPr>
            <p:cNvCxnSpPr/>
            <p:nvPr/>
          </p:nvCxnSpPr>
          <p:spPr>
            <a:xfrm flipH="1">
              <a:off x="5884537" y="5663263"/>
              <a:ext cx="1066972" cy="7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4B54BB2-A7CA-4F28-B32F-54447D480FFB}"/>
                    </a:ext>
                  </a:extLst>
                </p:cNvPr>
                <p:cNvSpPr/>
                <p:nvPr/>
              </p:nvSpPr>
              <p:spPr>
                <a:xfrm>
                  <a:off x="6166488" y="5451991"/>
                  <a:ext cx="579967" cy="538289"/>
                </a:xfrm>
                <a:custGeom>
                  <a:avLst/>
                  <a:gdLst>
                    <a:gd name="connsiteX0" fmla="*/ 0 w 579967"/>
                    <a:gd name="connsiteY0" fmla="*/ 0 h 538289"/>
                    <a:gd name="connsiteX1" fmla="*/ 579967 w 579967"/>
                    <a:gd name="connsiteY1" fmla="*/ 0 h 538289"/>
                    <a:gd name="connsiteX2" fmla="*/ 579967 w 579967"/>
                    <a:gd name="connsiteY2" fmla="*/ 538289 h 538289"/>
                    <a:gd name="connsiteX3" fmla="*/ 0 w 579967"/>
                    <a:gd name="connsiteY3" fmla="*/ 538289 h 538289"/>
                    <a:gd name="connsiteX4" fmla="*/ 0 w 579967"/>
                    <a:gd name="connsiteY4" fmla="*/ 0 h 53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9967" h="538289" fill="none" extrusionOk="0">
                      <a:moveTo>
                        <a:pt x="0" y="0"/>
                      </a:moveTo>
                      <a:cubicBezTo>
                        <a:pt x="210780" y="-31078"/>
                        <a:pt x="387194" y="2525"/>
                        <a:pt x="579967" y="0"/>
                      </a:cubicBezTo>
                      <a:cubicBezTo>
                        <a:pt x="601536" y="208040"/>
                        <a:pt x="516801" y="403680"/>
                        <a:pt x="579967" y="538289"/>
                      </a:cubicBezTo>
                      <a:cubicBezTo>
                        <a:pt x="445317" y="567080"/>
                        <a:pt x="175497" y="485255"/>
                        <a:pt x="0" y="538289"/>
                      </a:cubicBezTo>
                      <a:cubicBezTo>
                        <a:pt x="-50530" y="359356"/>
                        <a:pt x="11088" y="248933"/>
                        <a:pt x="0" y="0"/>
                      </a:cubicBezTo>
                      <a:close/>
                    </a:path>
                    <a:path w="579967" h="538289" stroke="0" extrusionOk="0">
                      <a:moveTo>
                        <a:pt x="0" y="0"/>
                      </a:moveTo>
                      <a:cubicBezTo>
                        <a:pt x="119219" y="-28463"/>
                        <a:pt x="426459" y="31523"/>
                        <a:pt x="579967" y="0"/>
                      </a:cubicBezTo>
                      <a:cubicBezTo>
                        <a:pt x="636556" y="241116"/>
                        <a:pt x="576661" y="329435"/>
                        <a:pt x="579967" y="538289"/>
                      </a:cubicBezTo>
                      <a:cubicBezTo>
                        <a:pt x="398750" y="540353"/>
                        <a:pt x="187338" y="494678"/>
                        <a:pt x="0" y="538289"/>
                      </a:cubicBezTo>
                      <a:cubicBezTo>
                        <a:pt x="-34532" y="275966"/>
                        <a:pt x="32072" y="257868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1420914285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4B54BB2-A7CA-4F28-B32F-54447D480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488" y="5451991"/>
                  <a:ext cx="579967" cy="5382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1420914285">
                        <a:custGeom>
                          <a:avLst/>
                          <a:gdLst>
                            <a:gd name="connsiteX0" fmla="*/ 0 w 579967"/>
                            <a:gd name="connsiteY0" fmla="*/ 0 h 538289"/>
                            <a:gd name="connsiteX1" fmla="*/ 579967 w 579967"/>
                            <a:gd name="connsiteY1" fmla="*/ 0 h 538289"/>
                            <a:gd name="connsiteX2" fmla="*/ 579967 w 579967"/>
                            <a:gd name="connsiteY2" fmla="*/ 538289 h 538289"/>
                            <a:gd name="connsiteX3" fmla="*/ 0 w 579967"/>
                            <a:gd name="connsiteY3" fmla="*/ 538289 h 538289"/>
                            <a:gd name="connsiteX4" fmla="*/ 0 w 579967"/>
                            <a:gd name="connsiteY4" fmla="*/ 0 h 5382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79967" h="538289" fill="none" extrusionOk="0">
                              <a:moveTo>
                                <a:pt x="0" y="0"/>
                              </a:moveTo>
                              <a:cubicBezTo>
                                <a:pt x="210780" y="-31078"/>
                                <a:pt x="387194" y="2525"/>
                                <a:pt x="579967" y="0"/>
                              </a:cubicBezTo>
                              <a:cubicBezTo>
                                <a:pt x="601536" y="208040"/>
                                <a:pt x="516801" y="403680"/>
                                <a:pt x="579967" y="538289"/>
                              </a:cubicBezTo>
                              <a:cubicBezTo>
                                <a:pt x="445317" y="567080"/>
                                <a:pt x="175497" y="485255"/>
                                <a:pt x="0" y="538289"/>
                              </a:cubicBezTo>
                              <a:cubicBezTo>
                                <a:pt x="-50530" y="359356"/>
                                <a:pt x="11088" y="248933"/>
                                <a:pt x="0" y="0"/>
                              </a:cubicBezTo>
                              <a:close/>
                            </a:path>
                            <a:path w="579967" h="538289" stroke="0" extrusionOk="0">
                              <a:moveTo>
                                <a:pt x="0" y="0"/>
                              </a:moveTo>
                              <a:cubicBezTo>
                                <a:pt x="119219" y="-28463"/>
                                <a:pt x="426459" y="31523"/>
                                <a:pt x="579967" y="0"/>
                              </a:cubicBezTo>
                              <a:cubicBezTo>
                                <a:pt x="636556" y="241116"/>
                                <a:pt x="576661" y="329435"/>
                                <a:pt x="579967" y="538289"/>
                              </a:cubicBezTo>
                              <a:cubicBezTo>
                                <a:pt x="398750" y="540353"/>
                                <a:pt x="187338" y="494678"/>
                                <a:pt x="0" y="538289"/>
                              </a:cubicBezTo>
                              <a:cubicBezTo>
                                <a:pt x="-34532" y="275966"/>
                                <a:pt x="32072" y="257868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9F2FC86-F0CD-4F1A-B5E0-6F5F1ED88799}"/>
              </a:ext>
            </a:extLst>
          </p:cNvPr>
          <p:cNvSpPr/>
          <p:nvPr/>
        </p:nvSpPr>
        <p:spPr>
          <a:xfrm>
            <a:off x="7627724" y="5989050"/>
            <a:ext cx="1834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Easy calculation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36B27E-00B2-4786-B7D7-84CFE1EC3864}"/>
              </a:ext>
            </a:extLst>
          </p:cNvPr>
          <p:cNvGrpSpPr/>
          <p:nvPr/>
        </p:nvGrpSpPr>
        <p:grpSpPr>
          <a:xfrm>
            <a:off x="5846811" y="4282761"/>
            <a:ext cx="980470" cy="538289"/>
            <a:chOff x="4322811" y="4282760"/>
            <a:chExt cx="980470" cy="538289"/>
          </a:xfrm>
        </p:grpSpPr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EB05BF0-8799-4E9A-985B-7E9066915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11" y="4593372"/>
              <a:ext cx="980470" cy="2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055BDC9-5F22-4839-AA3D-6F7D404F9300}"/>
                    </a:ext>
                  </a:extLst>
                </p:cNvPr>
                <p:cNvSpPr/>
                <p:nvPr/>
              </p:nvSpPr>
              <p:spPr>
                <a:xfrm>
                  <a:off x="4527528" y="4282760"/>
                  <a:ext cx="533288" cy="538289"/>
                </a:xfrm>
                <a:custGeom>
                  <a:avLst/>
                  <a:gdLst>
                    <a:gd name="connsiteX0" fmla="*/ 0 w 533288"/>
                    <a:gd name="connsiteY0" fmla="*/ 0 h 538289"/>
                    <a:gd name="connsiteX1" fmla="*/ 533288 w 533288"/>
                    <a:gd name="connsiteY1" fmla="*/ 0 h 538289"/>
                    <a:gd name="connsiteX2" fmla="*/ 533288 w 533288"/>
                    <a:gd name="connsiteY2" fmla="*/ 538289 h 538289"/>
                    <a:gd name="connsiteX3" fmla="*/ 0 w 533288"/>
                    <a:gd name="connsiteY3" fmla="*/ 538289 h 538289"/>
                    <a:gd name="connsiteX4" fmla="*/ 0 w 533288"/>
                    <a:gd name="connsiteY4" fmla="*/ 0 h 53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288" h="538289" fill="none" extrusionOk="0">
                      <a:moveTo>
                        <a:pt x="0" y="0"/>
                      </a:moveTo>
                      <a:cubicBezTo>
                        <a:pt x="142165" y="-15035"/>
                        <a:pt x="283591" y="57735"/>
                        <a:pt x="533288" y="0"/>
                      </a:cubicBezTo>
                      <a:cubicBezTo>
                        <a:pt x="548261" y="239836"/>
                        <a:pt x="491127" y="281034"/>
                        <a:pt x="533288" y="538289"/>
                      </a:cubicBezTo>
                      <a:cubicBezTo>
                        <a:pt x="364073" y="568300"/>
                        <a:pt x="239903" y="495613"/>
                        <a:pt x="0" y="538289"/>
                      </a:cubicBezTo>
                      <a:cubicBezTo>
                        <a:pt x="-22127" y="425366"/>
                        <a:pt x="19136" y="226059"/>
                        <a:pt x="0" y="0"/>
                      </a:cubicBezTo>
                      <a:close/>
                    </a:path>
                    <a:path w="533288" h="538289" stroke="0" extrusionOk="0">
                      <a:moveTo>
                        <a:pt x="0" y="0"/>
                      </a:moveTo>
                      <a:cubicBezTo>
                        <a:pt x="191180" y="-60044"/>
                        <a:pt x="363619" y="44332"/>
                        <a:pt x="533288" y="0"/>
                      </a:cubicBezTo>
                      <a:cubicBezTo>
                        <a:pt x="548460" y="194506"/>
                        <a:pt x="494537" y="398438"/>
                        <a:pt x="533288" y="538289"/>
                      </a:cubicBezTo>
                      <a:cubicBezTo>
                        <a:pt x="329259" y="547586"/>
                        <a:pt x="264635" y="529365"/>
                        <a:pt x="0" y="538289"/>
                      </a:cubicBezTo>
                      <a:cubicBezTo>
                        <a:pt x="-61109" y="395890"/>
                        <a:pt x="62438" y="214297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1749503128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055BDC9-5F22-4839-AA3D-6F7D404F9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528" y="4282760"/>
                  <a:ext cx="533288" cy="5382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1749503128">
                        <a:custGeom>
                          <a:avLst/>
                          <a:gdLst>
                            <a:gd name="connsiteX0" fmla="*/ 0 w 533288"/>
                            <a:gd name="connsiteY0" fmla="*/ 0 h 538289"/>
                            <a:gd name="connsiteX1" fmla="*/ 533288 w 533288"/>
                            <a:gd name="connsiteY1" fmla="*/ 0 h 538289"/>
                            <a:gd name="connsiteX2" fmla="*/ 533288 w 533288"/>
                            <a:gd name="connsiteY2" fmla="*/ 538289 h 538289"/>
                            <a:gd name="connsiteX3" fmla="*/ 0 w 533288"/>
                            <a:gd name="connsiteY3" fmla="*/ 538289 h 538289"/>
                            <a:gd name="connsiteX4" fmla="*/ 0 w 533288"/>
                            <a:gd name="connsiteY4" fmla="*/ 0 h 5382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3288" h="538289" fill="none" extrusionOk="0">
                              <a:moveTo>
                                <a:pt x="0" y="0"/>
                              </a:moveTo>
                              <a:cubicBezTo>
                                <a:pt x="142165" y="-15035"/>
                                <a:pt x="283591" y="57735"/>
                                <a:pt x="533288" y="0"/>
                              </a:cubicBezTo>
                              <a:cubicBezTo>
                                <a:pt x="548261" y="239836"/>
                                <a:pt x="491127" y="281034"/>
                                <a:pt x="533288" y="538289"/>
                              </a:cubicBezTo>
                              <a:cubicBezTo>
                                <a:pt x="364073" y="568300"/>
                                <a:pt x="239903" y="495613"/>
                                <a:pt x="0" y="538289"/>
                              </a:cubicBezTo>
                              <a:cubicBezTo>
                                <a:pt x="-22127" y="425366"/>
                                <a:pt x="19136" y="226059"/>
                                <a:pt x="0" y="0"/>
                              </a:cubicBezTo>
                              <a:close/>
                            </a:path>
                            <a:path w="533288" h="538289" stroke="0" extrusionOk="0">
                              <a:moveTo>
                                <a:pt x="0" y="0"/>
                              </a:moveTo>
                              <a:cubicBezTo>
                                <a:pt x="191180" y="-60044"/>
                                <a:pt x="363619" y="44332"/>
                                <a:pt x="533288" y="0"/>
                              </a:cubicBezTo>
                              <a:cubicBezTo>
                                <a:pt x="548460" y="194506"/>
                                <a:pt x="494537" y="398438"/>
                                <a:pt x="533288" y="538289"/>
                              </a:cubicBezTo>
                              <a:cubicBezTo>
                                <a:pt x="329259" y="547586"/>
                                <a:pt x="264635" y="529365"/>
                                <a:pt x="0" y="538289"/>
                              </a:cubicBezTo>
                              <a:cubicBezTo>
                                <a:pt x="-61109" y="395890"/>
                                <a:pt x="62438" y="21429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43BE04-C667-443E-9111-63F4CAA41863}"/>
              </a:ext>
            </a:extLst>
          </p:cNvPr>
          <p:cNvGrpSpPr/>
          <p:nvPr/>
        </p:nvGrpSpPr>
        <p:grpSpPr>
          <a:xfrm>
            <a:off x="4568525" y="5733790"/>
            <a:ext cx="1066972" cy="538289"/>
            <a:chOff x="3044525" y="5733789"/>
            <a:chExt cx="1066972" cy="53828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3F48418-B5E0-4155-96AC-70CA21579F99}"/>
                </a:ext>
              </a:extLst>
            </p:cNvPr>
            <p:cNvCxnSpPr/>
            <p:nvPr/>
          </p:nvCxnSpPr>
          <p:spPr>
            <a:xfrm flipH="1">
              <a:off x="3044525" y="5945061"/>
              <a:ext cx="1066972" cy="7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67DB60D-26F2-4954-BA99-4748F976C9A8}"/>
                    </a:ext>
                  </a:extLst>
                </p:cNvPr>
                <p:cNvSpPr/>
                <p:nvPr/>
              </p:nvSpPr>
              <p:spPr>
                <a:xfrm>
                  <a:off x="3326476" y="5733789"/>
                  <a:ext cx="579967" cy="538289"/>
                </a:xfrm>
                <a:custGeom>
                  <a:avLst/>
                  <a:gdLst>
                    <a:gd name="connsiteX0" fmla="*/ 0 w 579967"/>
                    <a:gd name="connsiteY0" fmla="*/ 0 h 538289"/>
                    <a:gd name="connsiteX1" fmla="*/ 579967 w 579967"/>
                    <a:gd name="connsiteY1" fmla="*/ 0 h 538289"/>
                    <a:gd name="connsiteX2" fmla="*/ 579967 w 579967"/>
                    <a:gd name="connsiteY2" fmla="*/ 538289 h 538289"/>
                    <a:gd name="connsiteX3" fmla="*/ 0 w 579967"/>
                    <a:gd name="connsiteY3" fmla="*/ 538289 h 538289"/>
                    <a:gd name="connsiteX4" fmla="*/ 0 w 579967"/>
                    <a:gd name="connsiteY4" fmla="*/ 0 h 53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9967" h="538289" fill="none" extrusionOk="0">
                      <a:moveTo>
                        <a:pt x="0" y="0"/>
                      </a:moveTo>
                      <a:cubicBezTo>
                        <a:pt x="169135" y="-47264"/>
                        <a:pt x="448730" y="8759"/>
                        <a:pt x="579967" y="0"/>
                      </a:cubicBezTo>
                      <a:cubicBezTo>
                        <a:pt x="613583" y="233818"/>
                        <a:pt x="535317" y="340883"/>
                        <a:pt x="579967" y="538289"/>
                      </a:cubicBezTo>
                      <a:cubicBezTo>
                        <a:pt x="375883" y="596967"/>
                        <a:pt x="173202" y="519137"/>
                        <a:pt x="0" y="538289"/>
                      </a:cubicBezTo>
                      <a:cubicBezTo>
                        <a:pt x="-43641" y="384053"/>
                        <a:pt x="30693" y="140628"/>
                        <a:pt x="0" y="0"/>
                      </a:cubicBezTo>
                      <a:close/>
                    </a:path>
                    <a:path w="579967" h="538289" stroke="0" extrusionOk="0">
                      <a:moveTo>
                        <a:pt x="0" y="0"/>
                      </a:moveTo>
                      <a:cubicBezTo>
                        <a:pt x="189090" y="-3638"/>
                        <a:pt x="451378" y="22141"/>
                        <a:pt x="579967" y="0"/>
                      </a:cubicBezTo>
                      <a:cubicBezTo>
                        <a:pt x="608543" y="264016"/>
                        <a:pt x="520231" y="393170"/>
                        <a:pt x="579967" y="538289"/>
                      </a:cubicBezTo>
                      <a:cubicBezTo>
                        <a:pt x="298870" y="594476"/>
                        <a:pt x="138338" y="483655"/>
                        <a:pt x="0" y="538289"/>
                      </a:cubicBezTo>
                      <a:cubicBezTo>
                        <a:pt x="-57330" y="344808"/>
                        <a:pt x="62432" y="219414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334012325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67DB60D-26F2-4954-BA99-4748F976C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476" y="5733789"/>
                  <a:ext cx="579967" cy="5382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3340123251">
                        <a:custGeom>
                          <a:avLst/>
                          <a:gdLst>
                            <a:gd name="connsiteX0" fmla="*/ 0 w 579967"/>
                            <a:gd name="connsiteY0" fmla="*/ 0 h 538289"/>
                            <a:gd name="connsiteX1" fmla="*/ 579967 w 579967"/>
                            <a:gd name="connsiteY1" fmla="*/ 0 h 538289"/>
                            <a:gd name="connsiteX2" fmla="*/ 579967 w 579967"/>
                            <a:gd name="connsiteY2" fmla="*/ 538289 h 538289"/>
                            <a:gd name="connsiteX3" fmla="*/ 0 w 579967"/>
                            <a:gd name="connsiteY3" fmla="*/ 538289 h 538289"/>
                            <a:gd name="connsiteX4" fmla="*/ 0 w 579967"/>
                            <a:gd name="connsiteY4" fmla="*/ 0 h 5382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79967" h="538289" fill="none" extrusionOk="0">
                              <a:moveTo>
                                <a:pt x="0" y="0"/>
                              </a:moveTo>
                              <a:cubicBezTo>
                                <a:pt x="169135" y="-47264"/>
                                <a:pt x="448730" y="8759"/>
                                <a:pt x="579967" y="0"/>
                              </a:cubicBezTo>
                              <a:cubicBezTo>
                                <a:pt x="613583" y="233818"/>
                                <a:pt x="535317" y="340883"/>
                                <a:pt x="579967" y="538289"/>
                              </a:cubicBezTo>
                              <a:cubicBezTo>
                                <a:pt x="375883" y="596967"/>
                                <a:pt x="173202" y="519137"/>
                                <a:pt x="0" y="538289"/>
                              </a:cubicBezTo>
                              <a:cubicBezTo>
                                <a:pt x="-43641" y="384053"/>
                                <a:pt x="30693" y="140628"/>
                                <a:pt x="0" y="0"/>
                              </a:cubicBezTo>
                              <a:close/>
                            </a:path>
                            <a:path w="579967" h="538289" stroke="0" extrusionOk="0">
                              <a:moveTo>
                                <a:pt x="0" y="0"/>
                              </a:moveTo>
                              <a:cubicBezTo>
                                <a:pt x="189090" y="-3638"/>
                                <a:pt x="451378" y="22141"/>
                                <a:pt x="579967" y="0"/>
                              </a:cubicBezTo>
                              <a:cubicBezTo>
                                <a:pt x="608543" y="264016"/>
                                <a:pt x="520231" y="393170"/>
                                <a:pt x="579967" y="538289"/>
                              </a:cubicBezTo>
                              <a:cubicBezTo>
                                <a:pt x="298870" y="594476"/>
                                <a:pt x="138338" y="483655"/>
                                <a:pt x="0" y="538289"/>
                              </a:cubicBezTo>
                              <a:cubicBezTo>
                                <a:pt x="-57330" y="344808"/>
                                <a:pt x="62432" y="21941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BBCC79-009B-44B0-9DE5-8C3F4418C37D}"/>
              </a:ext>
            </a:extLst>
          </p:cNvPr>
          <p:cNvGrpSpPr/>
          <p:nvPr/>
        </p:nvGrpSpPr>
        <p:grpSpPr>
          <a:xfrm>
            <a:off x="2194921" y="5695945"/>
            <a:ext cx="1066972" cy="537198"/>
            <a:chOff x="670921" y="5695945"/>
            <a:chExt cx="1066972" cy="537198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6651AE7-95FF-4E4B-841B-5AD06D1BCB37}"/>
                </a:ext>
              </a:extLst>
            </p:cNvPr>
            <p:cNvCxnSpPr/>
            <p:nvPr/>
          </p:nvCxnSpPr>
          <p:spPr>
            <a:xfrm flipH="1">
              <a:off x="670921" y="5907217"/>
              <a:ext cx="1066972" cy="7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F9F2526-F6F3-401D-9250-086237106016}"/>
                    </a:ext>
                  </a:extLst>
                </p:cNvPr>
                <p:cNvSpPr/>
                <p:nvPr/>
              </p:nvSpPr>
              <p:spPr>
                <a:xfrm>
                  <a:off x="952872" y="5695945"/>
                  <a:ext cx="575799" cy="537198"/>
                </a:xfrm>
                <a:custGeom>
                  <a:avLst/>
                  <a:gdLst>
                    <a:gd name="connsiteX0" fmla="*/ 0 w 575799"/>
                    <a:gd name="connsiteY0" fmla="*/ 0 h 537198"/>
                    <a:gd name="connsiteX1" fmla="*/ 575799 w 575799"/>
                    <a:gd name="connsiteY1" fmla="*/ 0 h 537198"/>
                    <a:gd name="connsiteX2" fmla="*/ 575799 w 575799"/>
                    <a:gd name="connsiteY2" fmla="*/ 537198 h 537198"/>
                    <a:gd name="connsiteX3" fmla="*/ 0 w 575799"/>
                    <a:gd name="connsiteY3" fmla="*/ 537198 h 537198"/>
                    <a:gd name="connsiteX4" fmla="*/ 0 w 575799"/>
                    <a:gd name="connsiteY4" fmla="*/ 0 h 537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5799" h="537198" fill="none" extrusionOk="0">
                      <a:moveTo>
                        <a:pt x="0" y="0"/>
                      </a:moveTo>
                      <a:cubicBezTo>
                        <a:pt x="166362" y="-14214"/>
                        <a:pt x="383580" y="63414"/>
                        <a:pt x="575799" y="0"/>
                      </a:cubicBezTo>
                      <a:cubicBezTo>
                        <a:pt x="611726" y="229956"/>
                        <a:pt x="538435" y="332073"/>
                        <a:pt x="575799" y="537198"/>
                      </a:cubicBezTo>
                      <a:cubicBezTo>
                        <a:pt x="449274" y="559833"/>
                        <a:pt x="250087" y="471148"/>
                        <a:pt x="0" y="537198"/>
                      </a:cubicBezTo>
                      <a:cubicBezTo>
                        <a:pt x="-50576" y="313970"/>
                        <a:pt x="31989" y="223078"/>
                        <a:pt x="0" y="0"/>
                      </a:cubicBezTo>
                      <a:close/>
                    </a:path>
                    <a:path w="575799" h="537198" stroke="0" extrusionOk="0">
                      <a:moveTo>
                        <a:pt x="0" y="0"/>
                      </a:moveTo>
                      <a:cubicBezTo>
                        <a:pt x="148057" y="-14378"/>
                        <a:pt x="367100" y="57563"/>
                        <a:pt x="575799" y="0"/>
                      </a:cubicBezTo>
                      <a:cubicBezTo>
                        <a:pt x="602546" y="178221"/>
                        <a:pt x="555966" y="330409"/>
                        <a:pt x="575799" y="537198"/>
                      </a:cubicBezTo>
                      <a:cubicBezTo>
                        <a:pt x="322819" y="558746"/>
                        <a:pt x="196789" y="491178"/>
                        <a:pt x="0" y="537198"/>
                      </a:cubicBezTo>
                      <a:cubicBezTo>
                        <a:pt x="-50098" y="412349"/>
                        <a:pt x="4775" y="177976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2110759935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F9F2526-F6F3-401D-9250-086237106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72" y="5695945"/>
                  <a:ext cx="575799" cy="5371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2110759935">
                        <a:custGeom>
                          <a:avLst/>
                          <a:gdLst>
                            <a:gd name="connsiteX0" fmla="*/ 0 w 575799"/>
                            <a:gd name="connsiteY0" fmla="*/ 0 h 537198"/>
                            <a:gd name="connsiteX1" fmla="*/ 575799 w 575799"/>
                            <a:gd name="connsiteY1" fmla="*/ 0 h 537198"/>
                            <a:gd name="connsiteX2" fmla="*/ 575799 w 575799"/>
                            <a:gd name="connsiteY2" fmla="*/ 537198 h 537198"/>
                            <a:gd name="connsiteX3" fmla="*/ 0 w 575799"/>
                            <a:gd name="connsiteY3" fmla="*/ 537198 h 537198"/>
                            <a:gd name="connsiteX4" fmla="*/ 0 w 575799"/>
                            <a:gd name="connsiteY4" fmla="*/ 0 h 5371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75799" h="537198" fill="none" extrusionOk="0">
                              <a:moveTo>
                                <a:pt x="0" y="0"/>
                              </a:moveTo>
                              <a:cubicBezTo>
                                <a:pt x="166362" y="-14214"/>
                                <a:pt x="383580" y="63414"/>
                                <a:pt x="575799" y="0"/>
                              </a:cubicBezTo>
                              <a:cubicBezTo>
                                <a:pt x="611726" y="229956"/>
                                <a:pt x="538435" y="332073"/>
                                <a:pt x="575799" y="537198"/>
                              </a:cubicBezTo>
                              <a:cubicBezTo>
                                <a:pt x="449274" y="559833"/>
                                <a:pt x="250087" y="471148"/>
                                <a:pt x="0" y="537198"/>
                              </a:cubicBezTo>
                              <a:cubicBezTo>
                                <a:pt x="-50576" y="313970"/>
                                <a:pt x="31989" y="223078"/>
                                <a:pt x="0" y="0"/>
                              </a:cubicBezTo>
                              <a:close/>
                            </a:path>
                            <a:path w="575799" h="537198" stroke="0" extrusionOk="0">
                              <a:moveTo>
                                <a:pt x="0" y="0"/>
                              </a:moveTo>
                              <a:cubicBezTo>
                                <a:pt x="148057" y="-14378"/>
                                <a:pt x="367100" y="57563"/>
                                <a:pt x="575799" y="0"/>
                              </a:cubicBezTo>
                              <a:cubicBezTo>
                                <a:pt x="602546" y="178221"/>
                                <a:pt x="555966" y="330409"/>
                                <a:pt x="575799" y="537198"/>
                              </a:cubicBezTo>
                              <a:cubicBezTo>
                                <a:pt x="322819" y="558746"/>
                                <a:pt x="196789" y="491178"/>
                                <a:pt x="0" y="537198"/>
                              </a:cubicBezTo>
                              <a:cubicBezTo>
                                <a:pt x="-50098" y="412349"/>
                                <a:pt x="4775" y="17797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E08F02-A459-47A4-B4A5-1E0D2B32B0D5}"/>
              </a:ext>
            </a:extLst>
          </p:cNvPr>
          <p:cNvGrpSpPr/>
          <p:nvPr/>
        </p:nvGrpSpPr>
        <p:grpSpPr>
          <a:xfrm>
            <a:off x="3590339" y="4288061"/>
            <a:ext cx="827667" cy="537198"/>
            <a:chOff x="2045072" y="4288061"/>
            <a:chExt cx="827667" cy="537198"/>
          </a:xfrm>
        </p:grpSpPr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EB27FE-7103-408D-A4C6-A46571373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5072" y="4574651"/>
              <a:ext cx="827667" cy="2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2A379BC3-752F-4ACC-8247-A2E519D491D1}"/>
                    </a:ext>
                  </a:extLst>
                </p:cNvPr>
                <p:cNvSpPr/>
                <p:nvPr/>
              </p:nvSpPr>
              <p:spPr>
                <a:xfrm>
                  <a:off x="2200036" y="4288061"/>
                  <a:ext cx="529119" cy="537198"/>
                </a:xfrm>
                <a:custGeom>
                  <a:avLst/>
                  <a:gdLst>
                    <a:gd name="connsiteX0" fmla="*/ 0 w 529119"/>
                    <a:gd name="connsiteY0" fmla="*/ 0 h 537198"/>
                    <a:gd name="connsiteX1" fmla="*/ 529119 w 529119"/>
                    <a:gd name="connsiteY1" fmla="*/ 0 h 537198"/>
                    <a:gd name="connsiteX2" fmla="*/ 529119 w 529119"/>
                    <a:gd name="connsiteY2" fmla="*/ 537198 h 537198"/>
                    <a:gd name="connsiteX3" fmla="*/ 0 w 529119"/>
                    <a:gd name="connsiteY3" fmla="*/ 537198 h 537198"/>
                    <a:gd name="connsiteX4" fmla="*/ 0 w 529119"/>
                    <a:gd name="connsiteY4" fmla="*/ 0 h 537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119" h="537198" fill="none" extrusionOk="0">
                      <a:moveTo>
                        <a:pt x="0" y="0"/>
                      </a:moveTo>
                      <a:cubicBezTo>
                        <a:pt x="169937" y="-38356"/>
                        <a:pt x="285739" y="23442"/>
                        <a:pt x="529119" y="0"/>
                      </a:cubicBezTo>
                      <a:cubicBezTo>
                        <a:pt x="529948" y="214060"/>
                        <a:pt x="506651" y="322045"/>
                        <a:pt x="529119" y="537198"/>
                      </a:cubicBezTo>
                      <a:cubicBezTo>
                        <a:pt x="385949" y="593260"/>
                        <a:pt x="187984" y="500013"/>
                        <a:pt x="0" y="537198"/>
                      </a:cubicBezTo>
                      <a:cubicBezTo>
                        <a:pt x="-44112" y="349473"/>
                        <a:pt x="31294" y="209166"/>
                        <a:pt x="0" y="0"/>
                      </a:cubicBezTo>
                      <a:close/>
                    </a:path>
                    <a:path w="529119" h="537198" stroke="0" extrusionOk="0">
                      <a:moveTo>
                        <a:pt x="0" y="0"/>
                      </a:moveTo>
                      <a:cubicBezTo>
                        <a:pt x="159456" y="-23119"/>
                        <a:pt x="389941" y="16258"/>
                        <a:pt x="529119" y="0"/>
                      </a:cubicBezTo>
                      <a:cubicBezTo>
                        <a:pt x="570300" y="244514"/>
                        <a:pt x="510060" y="405956"/>
                        <a:pt x="529119" y="537198"/>
                      </a:cubicBezTo>
                      <a:cubicBezTo>
                        <a:pt x="310013" y="573242"/>
                        <a:pt x="116385" y="484237"/>
                        <a:pt x="0" y="537198"/>
                      </a:cubicBezTo>
                      <a:cubicBezTo>
                        <a:pt x="-51227" y="392823"/>
                        <a:pt x="20624" y="158354"/>
                        <a:pt x="0" y="0"/>
                      </a:cubicBezTo>
                      <a:close/>
                    </a:path>
                  </a:pathLst>
                </a:custGeom>
                <a:ln>
                  <a:extLst>
                    <a:ext uri="{C807C97D-BFC1-408E-A445-0C87EB9F89A2}">
                      <ask:lineSketchStyleProps xmlns:ask="http://schemas.microsoft.com/office/drawing/2018/sketchyshapes" sd="122339314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2A379BC3-752F-4ACC-8247-A2E519D49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036" y="4288061"/>
                  <a:ext cx="529119" cy="5371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1223393142">
                        <a:custGeom>
                          <a:avLst/>
                          <a:gdLst>
                            <a:gd name="connsiteX0" fmla="*/ 0 w 529119"/>
                            <a:gd name="connsiteY0" fmla="*/ 0 h 537198"/>
                            <a:gd name="connsiteX1" fmla="*/ 529119 w 529119"/>
                            <a:gd name="connsiteY1" fmla="*/ 0 h 537198"/>
                            <a:gd name="connsiteX2" fmla="*/ 529119 w 529119"/>
                            <a:gd name="connsiteY2" fmla="*/ 537198 h 537198"/>
                            <a:gd name="connsiteX3" fmla="*/ 0 w 529119"/>
                            <a:gd name="connsiteY3" fmla="*/ 537198 h 537198"/>
                            <a:gd name="connsiteX4" fmla="*/ 0 w 529119"/>
                            <a:gd name="connsiteY4" fmla="*/ 0 h 5371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9119" h="537198" fill="none" extrusionOk="0">
                              <a:moveTo>
                                <a:pt x="0" y="0"/>
                              </a:moveTo>
                              <a:cubicBezTo>
                                <a:pt x="169937" y="-38356"/>
                                <a:pt x="285739" y="23442"/>
                                <a:pt x="529119" y="0"/>
                              </a:cubicBezTo>
                              <a:cubicBezTo>
                                <a:pt x="529948" y="214060"/>
                                <a:pt x="506651" y="322045"/>
                                <a:pt x="529119" y="537198"/>
                              </a:cubicBezTo>
                              <a:cubicBezTo>
                                <a:pt x="385949" y="593260"/>
                                <a:pt x="187984" y="500013"/>
                                <a:pt x="0" y="537198"/>
                              </a:cubicBezTo>
                              <a:cubicBezTo>
                                <a:pt x="-44112" y="349473"/>
                                <a:pt x="31294" y="209166"/>
                                <a:pt x="0" y="0"/>
                              </a:cubicBezTo>
                              <a:close/>
                            </a:path>
                            <a:path w="529119" h="537198" stroke="0" extrusionOk="0">
                              <a:moveTo>
                                <a:pt x="0" y="0"/>
                              </a:moveTo>
                              <a:cubicBezTo>
                                <a:pt x="159456" y="-23119"/>
                                <a:pt x="389941" y="16258"/>
                                <a:pt x="529119" y="0"/>
                              </a:cubicBezTo>
                              <a:cubicBezTo>
                                <a:pt x="570300" y="244514"/>
                                <a:pt x="510060" y="405956"/>
                                <a:pt x="529119" y="537198"/>
                              </a:cubicBezTo>
                              <a:cubicBezTo>
                                <a:pt x="310013" y="573242"/>
                                <a:pt x="116385" y="484237"/>
                                <a:pt x="0" y="537198"/>
                              </a:cubicBezTo>
                              <a:cubicBezTo>
                                <a:pt x="-51227" y="392823"/>
                                <a:pt x="20624" y="15835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AA107DD-7759-429D-9C87-EB0DAC416B97}"/>
              </a:ext>
            </a:extLst>
          </p:cNvPr>
          <p:cNvGrpSpPr/>
          <p:nvPr/>
        </p:nvGrpSpPr>
        <p:grpSpPr>
          <a:xfrm>
            <a:off x="2032372" y="3574873"/>
            <a:ext cx="1536700" cy="2085118"/>
            <a:chOff x="2032372" y="3574873"/>
            <a:chExt cx="1536700" cy="2085118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61F3676C-6D3E-4DC1-B56A-9BE8C1A922A7}"/>
                </a:ext>
              </a:extLst>
            </p:cNvPr>
            <p:cNvGrpSpPr/>
            <p:nvPr/>
          </p:nvGrpSpPr>
          <p:grpSpPr>
            <a:xfrm>
              <a:off x="3172832" y="3574873"/>
              <a:ext cx="396240" cy="2085118"/>
              <a:chOff x="3172832" y="3574873"/>
              <a:chExt cx="396240" cy="2085118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C3E3A1E9-8841-4395-BDF6-35560E7E9D94}"/>
                  </a:ext>
                </a:extLst>
              </p:cNvPr>
              <p:cNvSpPr/>
              <p:nvPr/>
            </p:nvSpPr>
            <p:spPr>
              <a:xfrm>
                <a:off x="3172832" y="3574873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8B5BE1E-00FD-4A31-98D3-F80BDDDA66B0}"/>
                  </a:ext>
                </a:extLst>
              </p:cNvPr>
              <p:cNvSpPr/>
              <p:nvPr/>
            </p:nvSpPr>
            <p:spPr>
              <a:xfrm>
                <a:off x="3198885" y="3694831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3689B9F9-BC71-4DC3-8518-EB95D13FCF77}"/>
                  </a:ext>
                </a:extLst>
              </p:cNvPr>
              <p:cNvSpPr/>
              <p:nvPr/>
            </p:nvSpPr>
            <p:spPr>
              <a:xfrm>
                <a:off x="3198885" y="4155544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DD58A3B-5755-425F-96C2-DC251A9B933D}"/>
                  </a:ext>
                </a:extLst>
              </p:cNvPr>
              <p:cNvSpPr/>
              <p:nvPr/>
            </p:nvSpPr>
            <p:spPr>
              <a:xfrm>
                <a:off x="3198885" y="4616257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BCC000FD-5E05-4B0A-8301-390D9B35F2A3}"/>
                  </a:ext>
                </a:extLst>
              </p:cNvPr>
              <p:cNvSpPr/>
              <p:nvPr/>
            </p:nvSpPr>
            <p:spPr>
              <a:xfrm>
                <a:off x="3198885" y="509171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2AC617F-8C6F-417A-8E4B-85B62E80869B}"/>
                </a:ext>
              </a:extLst>
            </p:cNvPr>
            <p:cNvSpPr/>
            <p:nvPr/>
          </p:nvSpPr>
          <p:spPr>
            <a:xfrm>
              <a:off x="2032372" y="3753832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A4CE33BE-767E-4187-BD1A-24B7BBF120B9}"/>
                </a:ext>
              </a:extLst>
            </p:cNvPr>
            <p:cNvSpPr/>
            <p:nvPr/>
          </p:nvSpPr>
          <p:spPr>
            <a:xfrm>
              <a:off x="2082555" y="392704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4718013-AEB9-4359-B28F-4A7375C54AA5}"/>
                </a:ext>
              </a:extLst>
            </p:cNvPr>
            <p:cNvSpPr/>
            <p:nvPr/>
          </p:nvSpPr>
          <p:spPr>
            <a:xfrm>
              <a:off x="2082555" y="44453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F545291-EB0A-4FE7-A90B-4734309E09A6}"/>
                </a:ext>
              </a:extLst>
            </p:cNvPr>
            <p:cNvSpPr/>
            <p:nvPr/>
          </p:nvSpPr>
          <p:spPr>
            <a:xfrm>
              <a:off x="2082555" y="492988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42F302DB-7205-426E-B431-58D310B9B681}"/>
                </a:ext>
              </a:extLst>
            </p:cNvPr>
            <p:cNvCxnSpPr>
              <a:cxnSpLocks/>
              <a:stCxn id="355" idx="6"/>
              <a:endCxn id="371" idx="2"/>
            </p:cNvCxnSpPr>
            <p:nvPr/>
          </p:nvCxnSpPr>
          <p:spPr>
            <a:xfrm flipV="1">
              <a:off x="2426689" y="3866898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962083DA-8123-456C-A84A-2631994981AF}"/>
                </a:ext>
              </a:extLst>
            </p:cNvPr>
            <p:cNvCxnSpPr>
              <a:cxnSpLocks/>
              <a:stCxn id="355" idx="6"/>
              <a:endCxn id="372" idx="2"/>
            </p:cNvCxnSpPr>
            <p:nvPr/>
          </p:nvCxnSpPr>
          <p:spPr>
            <a:xfrm>
              <a:off x="2426689" y="4099112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96E9CBE6-2766-4B33-8378-5C93CA3FFF6E}"/>
                </a:ext>
              </a:extLst>
            </p:cNvPr>
            <p:cNvCxnSpPr>
              <a:cxnSpLocks/>
              <a:stCxn id="356" idx="6"/>
              <a:endCxn id="371" idx="2"/>
            </p:cNvCxnSpPr>
            <p:nvPr/>
          </p:nvCxnSpPr>
          <p:spPr>
            <a:xfrm flipV="1">
              <a:off x="2426689" y="3866898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88DF91DA-8D5E-4ECD-887D-7CB3BA33F06B}"/>
                </a:ext>
              </a:extLst>
            </p:cNvPr>
            <p:cNvCxnSpPr>
              <a:cxnSpLocks/>
              <a:stCxn id="356" idx="6"/>
              <a:endCxn id="372" idx="2"/>
            </p:cNvCxnSpPr>
            <p:nvPr/>
          </p:nvCxnSpPr>
          <p:spPr>
            <a:xfrm flipV="1">
              <a:off x="2426689" y="4327611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8FCCB0A8-DDD5-493F-8866-C411E3E14D0E}"/>
                </a:ext>
              </a:extLst>
            </p:cNvPr>
            <p:cNvCxnSpPr>
              <a:cxnSpLocks/>
              <a:stCxn id="356" idx="6"/>
              <a:endCxn id="373" idx="2"/>
            </p:cNvCxnSpPr>
            <p:nvPr/>
          </p:nvCxnSpPr>
          <p:spPr>
            <a:xfrm>
              <a:off x="2426689" y="4617432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678B7D8A-B480-4072-96FB-A4586145086B}"/>
                </a:ext>
              </a:extLst>
            </p:cNvPr>
            <p:cNvCxnSpPr>
              <a:cxnSpLocks/>
              <a:stCxn id="356" idx="6"/>
              <a:endCxn id="374" idx="2"/>
            </p:cNvCxnSpPr>
            <p:nvPr/>
          </p:nvCxnSpPr>
          <p:spPr>
            <a:xfrm>
              <a:off x="2426689" y="4617432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86982DA5-41E5-414A-8563-D389A7326AE4}"/>
                </a:ext>
              </a:extLst>
            </p:cNvPr>
            <p:cNvCxnSpPr>
              <a:cxnSpLocks/>
              <a:stCxn id="357" idx="6"/>
              <a:endCxn id="373" idx="2"/>
            </p:cNvCxnSpPr>
            <p:nvPr/>
          </p:nvCxnSpPr>
          <p:spPr>
            <a:xfrm flipV="1">
              <a:off x="2426689" y="4788324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E24B3592-0163-420A-B0F7-4138F942B068}"/>
                </a:ext>
              </a:extLst>
            </p:cNvPr>
            <p:cNvCxnSpPr>
              <a:cxnSpLocks/>
              <a:stCxn id="357" idx="6"/>
              <a:endCxn id="374" idx="2"/>
            </p:cNvCxnSpPr>
            <p:nvPr/>
          </p:nvCxnSpPr>
          <p:spPr>
            <a:xfrm>
              <a:off x="2426689" y="5101954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C2796BD2-1B60-402F-9942-10C4263CD5D5}"/>
                </a:ext>
              </a:extLst>
            </p:cNvPr>
            <p:cNvCxnSpPr>
              <a:cxnSpLocks/>
              <a:stCxn id="355" idx="6"/>
              <a:endCxn id="373" idx="2"/>
            </p:cNvCxnSpPr>
            <p:nvPr/>
          </p:nvCxnSpPr>
          <p:spPr>
            <a:xfrm>
              <a:off x="2426689" y="4099112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10DE081F-4AFB-4394-903A-1657D6C1E1AA}"/>
                </a:ext>
              </a:extLst>
            </p:cNvPr>
            <p:cNvCxnSpPr>
              <a:cxnSpLocks/>
              <a:stCxn id="355" idx="6"/>
              <a:endCxn id="374" idx="2"/>
            </p:cNvCxnSpPr>
            <p:nvPr/>
          </p:nvCxnSpPr>
          <p:spPr>
            <a:xfrm>
              <a:off x="2426689" y="4099112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A38C0721-C7EE-40A7-9BAE-BABAB537563D}"/>
                </a:ext>
              </a:extLst>
            </p:cNvPr>
            <p:cNvCxnSpPr>
              <a:cxnSpLocks/>
              <a:stCxn id="357" idx="6"/>
              <a:endCxn id="371" idx="2"/>
            </p:cNvCxnSpPr>
            <p:nvPr/>
          </p:nvCxnSpPr>
          <p:spPr>
            <a:xfrm flipV="1">
              <a:off x="2426689" y="3866898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9DAC0D6D-BB7F-402A-8412-DBF4615462AA}"/>
                </a:ext>
              </a:extLst>
            </p:cNvPr>
            <p:cNvCxnSpPr>
              <a:cxnSpLocks/>
              <a:stCxn id="357" idx="6"/>
              <a:endCxn id="372" idx="2"/>
            </p:cNvCxnSpPr>
            <p:nvPr/>
          </p:nvCxnSpPr>
          <p:spPr>
            <a:xfrm flipV="1">
              <a:off x="2426689" y="4327611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5ADCB46E-B25A-4BD9-BC57-DFC403781B72}"/>
              </a:ext>
            </a:extLst>
          </p:cNvPr>
          <p:cNvGrpSpPr/>
          <p:nvPr/>
        </p:nvGrpSpPr>
        <p:grpSpPr>
          <a:xfrm>
            <a:off x="6827282" y="3593345"/>
            <a:ext cx="1473197" cy="2085118"/>
            <a:chOff x="7931142" y="3447970"/>
            <a:chExt cx="1473197" cy="20851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5C6B464C-D76B-4C7D-AD33-D7927797B622}"/>
                </a:ext>
              </a:extLst>
            </p:cNvPr>
            <p:cNvSpPr/>
            <p:nvPr/>
          </p:nvSpPr>
          <p:spPr>
            <a:xfrm>
              <a:off x="7931142" y="3447970"/>
              <a:ext cx="396240" cy="2085118"/>
            </a:xfrm>
            <a:prstGeom prst="rect">
              <a:avLst/>
            </a:prstGeom>
            <a:solidFill>
              <a:srgbClr val="EFD7F5"/>
            </a:solidFill>
            <a:ln>
              <a:solidFill>
                <a:srgbClr val="EFD7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C5DC9D8-039F-4A35-B0A6-E650170A0461}"/>
                </a:ext>
              </a:extLst>
            </p:cNvPr>
            <p:cNvSpPr/>
            <p:nvPr/>
          </p:nvSpPr>
          <p:spPr>
            <a:xfrm>
              <a:off x="8982719" y="3926941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4984D04-7C7F-4FAF-ACEE-CC0C02B31FB0}"/>
                </a:ext>
              </a:extLst>
            </p:cNvPr>
            <p:cNvSpPr/>
            <p:nvPr/>
          </p:nvSpPr>
          <p:spPr>
            <a:xfrm>
              <a:off x="7957195" y="356792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FAA51AE3-26DD-4998-9BAE-CC982045CEDD}"/>
                </a:ext>
              </a:extLst>
            </p:cNvPr>
            <p:cNvSpPr/>
            <p:nvPr/>
          </p:nvSpPr>
          <p:spPr>
            <a:xfrm>
              <a:off x="7957195" y="40286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C44BA2DB-220D-4CF5-AB0A-C9C7C9165F84}"/>
                </a:ext>
              </a:extLst>
            </p:cNvPr>
            <p:cNvSpPr/>
            <p:nvPr/>
          </p:nvSpPr>
          <p:spPr>
            <a:xfrm>
              <a:off x="7957195" y="448935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2E21EF8-4E80-4755-B70B-8FAC22F51F54}"/>
                </a:ext>
              </a:extLst>
            </p:cNvPr>
            <p:cNvSpPr/>
            <p:nvPr/>
          </p:nvSpPr>
          <p:spPr>
            <a:xfrm>
              <a:off x="7957195" y="49648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062CC4E-38DA-4C1E-A844-58921A54D5A6}"/>
                </a:ext>
              </a:extLst>
            </p:cNvPr>
            <p:cNvSpPr/>
            <p:nvPr/>
          </p:nvSpPr>
          <p:spPr>
            <a:xfrm>
              <a:off x="9023342" y="4061786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11935956-FDA4-4212-B2D8-620A16559186}"/>
                </a:ext>
              </a:extLst>
            </p:cNvPr>
            <p:cNvSpPr/>
            <p:nvPr/>
          </p:nvSpPr>
          <p:spPr>
            <a:xfrm>
              <a:off x="9011027" y="454076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FCC85C0-1EA0-483C-9E8F-E3527362CF47}"/>
                </a:ext>
              </a:extLst>
            </p:cNvPr>
            <p:cNvCxnSpPr>
              <a:cxnSpLocks/>
              <a:stCxn id="382" idx="2"/>
              <a:endCxn id="378" idx="6"/>
            </p:cNvCxnSpPr>
            <p:nvPr/>
          </p:nvCxnSpPr>
          <p:spPr>
            <a:xfrm flipH="1" flipV="1">
              <a:off x="8301329" y="3739995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A57ED10B-0886-4A4C-B336-6F4BE36ABDC0}"/>
                </a:ext>
              </a:extLst>
            </p:cNvPr>
            <p:cNvCxnSpPr>
              <a:cxnSpLocks/>
              <a:stCxn id="382" idx="2"/>
              <a:endCxn id="379" idx="6"/>
            </p:cNvCxnSpPr>
            <p:nvPr/>
          </p:nvCxnSpPr>
          <p:spPr>
            <a:xfrm flipH="1" flipV="1">
              <a:off x="8301329" y="4200708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298A9E30-3E59-4A06-BFDB-DDE0CCB955DC}"/>
                </a:ext>
              </a:extLst>
            </p:cNvPr>
            <p:cNvCxnSpPr>
              <a:stCxn id="383" idx="2"/>
              <a:endCxn id="378" idx="6"/>
            </p:cNvCxnSpPr>
            <p:nvPr/>
          </p:nvCxnSpPr>
          <p:spPr>
            <a:xfrm flipH="1" flipV="1">
              <a:off x="8301329" y="3739995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B10C9FA-A3DC-4433-942A-3B96A4CAAACF}"/>
                </a:ext>
              </a:extLst>
            </p:cNvPr>
            <p:cNvCxnSpPr>
              <a:stCxn id="383" idx="2"/>
              <a:endCxn id="379" idx="6"/>
            </p:cNvCxnSpPr>
            <p:nvPr/>
          </p:nvCxnSpPr>
          <p:spPr>
            <a:xfrm flipH="1" flipV="1">
              <a:off x="8301329" y="4200708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C24876D4-9E54-4CF9-A481-86BAD17EE8B6}"/>
                </a:ext>
              </a:extLst>
            </p:cNvPr>
            <p:cNvCxnSpPr>
              <a:stCxn id="383" idx="2"/>
              <a:endCxn id="380" idx="6"/>
            </p:cNvCxnSpPr>
            <p:nvPr/>
          </p:nvCxnSpPr>
          <p:spPr>
            <a:xfrm flipH="1" flipV="1">
              <a:off x="8301329" y="4661421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C065160D-D5B9-430B-AB44-9EC9A90E83F7}"/>
                </a:ext>
              </a:extLst>
            </p:cNvPr>
            <p:cNvCxnSpPr>
              <a:stCxn id="383" idx="2"/>
              <a:endCxn id="381" idx="6"/>
            </p:cNvCxnSpPr>
            <p:nvPr/>
          </p:nvCxnSpPr>
          <p:spPr>
            <a:xfrm flipH="1">
              <a:off x="8301329" y="4712832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D0A4FE9-0706-428F-AD09-79ECE08F5917}"/>
                </a:ext>
              </a:extLst>
            </p:cNvPr>
            <p:cNvCxnSpPr>
              <a:cxnSpLocks/>
              <a:stCxn id="382" idx="2"/>
              <a:endCxn id="380" idx="6"/>
            </p:cNvCxnSpPr>
            <p:nvPr/>
          </p:nvCxnSpPr>
          <p:spPr>
            <a:xfrm flipH="1">
              <a:off x="8301329" y="4233853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6F2EBC19-04B9-454C-81BB-9B6C38B18DBE}"/>
                </a:ext>
              </a:extLst>
            </p:cNvPr>
            <p:cNvCxnSpPr>
              <a:cxnSpLocks/>
              <a:stCxn id="382" idx="2"/>
              <a:endCxn id="381" idx="6"/>
            </p:cNvCxnSpPr>
            <p:nvPr/>
          </p:nvCxnSpPr>
          <p:spPr>
            <a:xfrm flipH="1">
              <a:off x="8301329" y="4233853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AF46C6BE-EEFF-4A56-9B17-E96720A7765F}"/>
                    </a:ext>
                  </a:extLst>
                </p:cNvPr>
                <p:cNvSpPr/>
                <p:nvPr/>
              </p:nvSpPr>
              <p:spPr>
                <a:xfrm>
                  <a:off x="8998023" y="4034025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A06ADAF-8E36-4383-AC79-240C382BD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023" y="4034025"/>
                  <a:ext cx="40023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3333" r="-16667" b="-1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EC1AFE8-5783-488F-A477-8DA0379BEE41}"/>
                    </a:ext>
                  </a:extLst>
                </p:cNvPr>
                <p:cNvSpPr/>
                <p:nvPr/>
              </p:nvSpPr>
              <p:spPr>
                <a:xfrm>
                  <a:off x="9004101" y="4510183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BF097B6-4C60-4CDB-8ADD-B7C638FF7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01" y="4510183"/>
                  <a:ext cx="40023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3333" r="-16667" b="-1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8BEFDB8-A165-47A6-ACC0-46A8FAD36C3B}"/>
              </a:ext>
            </a:extLst>
          </p:cNvPr>
          <p:cNvSpPr/>
          <p:nvPr/>
        </p:nvSpPr>
        <p:spPr>
          <a:xfrm>
            <a:off x="9611534" y="374333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target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E2BEB58-A541-4BD1-A117-7CAF01E7470C}"/>
              </a:ext>
            </a:extLst>
          </p:cNvPr>
          <p:cNvGrpSpPr/>
          <p:nvPr/>
        </p:nvGrpSpPr>
        <p:grpSpPr>
          <a:xfrm>
            <a:off x="9779133" y="4063080"/>
            <a:ext cx="400238" cy="1127176"/>
            <a:chOff x="6014928" y="3455517"/>
            <a:chExt cx="400238" cy="1127176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15D5C0FB-84C9-470F-9C51-6C06042DAC45}"/>
                </a:ext>
              </a:extLst>
            </p:cNvPr>
            <p:cNvSpPr/>
            <p:nvPr/>
          </p:nvSpPr>
          <p:spPr>
            <a:xfrm>
              <a:off x="6018833" y="3455517"/>
              <a:ext cx="392429" cy="1127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801B686-C089-4047-8A5D-37BE14780C48}"/>
                </a:ext>
              </a:extLst>
            </p:cNvPr>
            <p:cNvSpPr/>
            <p:nvPr/>
          </p:nvSpPr>
          <p:spPr>
            <a:xfrm>
              <a:off x="6042980" y="359036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6CCDAC8B-9724-4195-A7FB-15B58C41EAFA}"/>
                </a:ext>
              </a:extLst>
            </p:cNvPr>
            <p:cNvSpPr/>
            <p:nvPr/>
          </p:nvSpPr>
          <p:spPr>
            <a:xfrm>
              <a:off x="6042980" y="40693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ADA9BD3-44D2-44F8-B7F7-8C52EA3A3F1D}"/>
                    </a:ext>
                  </a:extLst>
                </p:cNvPr>
                <p:cNvSpPr/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705AB9EF-958F-421C-9566-B430D527A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4038759"/>
                  <a:ext cx="40023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9134E998-A43B-4413-90EC-3D7950DC9B96}"/>
                    </a:ext>
                  </a:extLst>
                </p:cNvPr>
                <p:cNvSpPr/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18D7140-183E-4209-9BA2-D8031D9D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28" y="3544715"/>
                  <a:ext cx="40023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D85127C2-0EC1-4337-953A-2E8205D46814}"/>
                  </a:ext>
                </a:extLst>
              </p:cNvPr>
              <p:cNvSpPr/>
              <p:nvPr/>
            </p:nvSpPr>
            <p:spPr>
              <a:xfrm>
                <a:off x="2040589" y="2951175"/>
                <a:ext cx="1694375" cy="474816"/>
              </a:xfrm>
              <a:custGeom>
                <a:avLst/>
                <a:gdLst>
                  <a:gd name="connsiteX0" fmla="*/ 0 w 1694375"/>
                  <a:gd name="connsiteY0" fmla="*/ 0 h 474816"/>
                  <a:gd name="connsiteX1" fmla="*/ 530904 w 1694375"/>
                  <a:gd name="connsiteY1" fmla="*/ 0 h 474816"/>
                  <a:gd name="connsiteX2" fmla="*/ 1078752 w 1694375"/>
                  <a:gd name="connsiteY2" fmla="*/ 0 h 474816"/>
                  <a:gd name="connsiteX3" fmla="*/ 1694375 w 1694375"/>
                  <a:gd name="connsiteY3" fmla="*/ 0 h 474816"/>
                  <a:gd name="connsiteX4" fmla="*/ 1694375 w 1694375"/>
                  <a:gd name="connsiteY4" fmla="*/ 474816 h 474816"/>
                  <a:gd name="connsiteX5" fmla="*/ 1129583 w 1694375"/>
                  <a:gd name="connsiteY5" fmla="*/ 474816 h 474816"/>
                  <a:gd name="connsiteX6" fmla="*/ 564792 w 1694375"/>
                  <a:gd name="connsiteY6" fmla="*/ 474816 h 474816"/>
                  <a:gd name="connsiteX7" fmla="*/ 0 w 1694375"/>
                  <a:gd name="connsiteY7" fmla="*/ 474816 h 474816"/>
                  <a:gd name="connsiteX8" fmla="*/ 0 w 1694375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4375" h="474816" fill="none" extrusionOk="0">
                    <a:moveTo>
                      <a:pt x="0" y="0"/>
                    </a:moveTo>
                    <a:cubicBezTo>
                      <a:pt x="159876" y="-15844"/>
                      <a:pt x="388597" y="5224"/>
                      <a:pt x="530904" y="0"/>
                    </a:cubicBezTo>
                    <a:cubicBezTo>
                      <a:pt x="673211" y="-5224"/>
                      <a:pt x="876357" y="-9537"/>
                      <a:pt x="1078752" y="0"/>
                    </a:cubicBezTo>
                    <a:cubicBezTo>
                      <a:pt x="1281147" y="9537"/>
                      <a:pt x="1485216" y="8867"/>
                      <a:pt x="1694375" y="0"/>
                    </a:cubicBezTo>
                    <a:cubicBezTo>
                      <a:pt x="1715851" y="136578"/>
                      <a:pt x="1695162" y="263916"/>
                      <a:pt x="1694375" y="474816"/>
                    </a:cubicBezTo>
                    <a:cubicBezTo>
                      <a:pt x="1456492" y="470740"/>
                      <a:pt x="1336270" y="493378"/>
                      <a:pt x="1129583" y="474816"/>
                    </a:cubicBezTo>
                    <a:cubicBezTo>
                      <a:pt x="922896" y="456254"/>
                      <a:pt x="811477" y="470401"/>
                      <a:pt x="564792" y="474816"/>
                    </a:cubicBezTo>
                    <a:cubicBezTo>
                      <a:pt x="318107" y="479231"/>
                      <a:pt x="125893" y="495624"/>
                      <a:pt x="0" y="474816"/>
                    </a:cubicBezTo>
                    <a:cubicBezTo>
                      <a:pt x="6957" y="246398"/>
                      <a:pt x="-16088" y="101582"/>
                      <a:pt x="0" y="0"/>
                    </a:cubicBezTo>
                    <a:close/>
                  </a:path>
                  <a:path w="1694375" h="474816" stroke="0" extrusionOk="0">
                    <a:moveTo>
                      <a:pt x="0" y="0"/>
                    </a:moveTo>
                    <a:cubicBezTo>
                      <a:pt x="213265" y="-11565"/>
                      <a:pt x="399461" y="6830"/>
                      <a:pt x="530904" y="0"/>
                    </a:cubicBezTo>
                    <a:cubicBezTo>
                      <a:pt x="662347" y="-6830"/>
                      <a:pt x="879768" y="-9504"/>
                      <a:pt x="1061808" y="0"/>
                    </a:cubicBezTo>
                    <a:cubicBezTo>
                      <a:pt x="1243848" y="9504"/>
                      <a:pt x="1525184" y="-16820"/>
                      <a:pt x="1694375" y="0"/>
                    </a:cubicBezTo>
                    <a:cubicBezTo>
                      <a:pt x="1682642" y="162677"/>
                      <a:pt x="1694233" y="371886"/>
                      <a:pt x="1694375" y="474816"/>
                    </a:cubicBezTo>
                    <a:cubicBezTo>
                      <a:pt x="1535691" y="475777"/>
                      <a:pt x="1427311" y="468049"/>
                      <a:pt x="1180415" y="474816"/>
                    </a:cubicBezTo>
                    <a:cubicBezTo>
                      <a:pt x="933519" y="481583"/>
                      <a:pt x="803945" y="475571"/>
                      <a:pt x="649510" y="474816"/>
                    </a:cubicBezTo>
                    <a:cubicBezTo>
                      <a:pt x="495076" y="474061"/>
                      <a:pt x="289925" y="469966"/>
                      <a:pt x="0" y="474816"/>
                    </a:cubicBezTo>
                    <a:cubicBezTo>
                      <a:pt x="8190" y="344130"/>
                      <a:pt x="-3917" y="116952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70319923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D85127C2-0EC1-4337-953A-2E8205D4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89" y="2951175"/>
                <a:ext cx="1694375" cy="4748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703199238">
                      <a:custGeom>
                        <a:avLst/>
                        <a:gdLst>
                          <a:gd name="connsiteX0" fmla="*/ 0 w 1694375"/>
                          <a:gd name="connsiteY0" fmla="*/ 0 h 474816"/>
                          <a:gd name="connsiteX1" fmla="*/ 530904 w 1694375"/>
                          <a:gd name="connsiteY1" fmla="*/ 0 h 474816"/>
                          <a:gd name="connsiteX2" fmla="*/ 1078752 w 1694375"/>
                          <a:gd name="connsiteY2" fmla="*/ 0 h 474816"/>
                          <a:gd name="connsiteX3" fmla="*/ 1694375 w 1694375"/>
                          <a:gd name="connsiteY3" fmla="*/ 0 h 474816"/>
                          <a:gd name="connsiteX4" fmla="*/ 1694375 w 1694375"/>
                          <a:gd name="connsiteY4" fmla="*/ 474816 h 474816"/>
                          <a:gd name="connsiteX5" fmla="*/ 1129583 w 1694375"/>
                          <a:gd name="connsiteY5" fmla="*/ 474816 h 474816"/>
                          <a:gd name="connsiteX6" fmla="*/ 564792 w 1694375"/>
                          <a:gd name="connsiteY6" fmla="*/ 474816 h 474816"/>
                          <a:gd name="connsiteX7" fmla="*/ 0 w 1694375"/>
                          <a:gd name="connsiteY7" fmla="*/ 474816 h 474816"/>
                          <a:gd name="connsiteX8" fmla="*/ 0 w 1694375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94375" h="474816" fill="none" extrusionOk="0">
                            <a:moveTo>
                              <a:pt x="0" y="0"/>
                            </a:moveTo>
                            <a:cubicBezTo>
                              <a:pt x="159876" y="-15844"/>
                              <a:pt x="388597" y="5224"/>
                              <a:pt x="530904" y="0"/>
                            </a:cubicBezTo>
                            <a:cubicBezTo>
                              <a:pt x="673211" y="-5224"/>
                              <a:pt x="876357" y="-9537"/>
                              <a:pt x="1078752" y="0"/>
                            </a:cubicBezTo>
                            <a:cubicBezTo>
                              <a:pt x="1281147" y="9537"/>
                              <a:pt x="1485216" y="8867"/>
                              <a:pt x="1694375" y="0"/>
                            </a:cubicBezTo>
                            <a:cubicBezTo>
                              <a:pt x="1715851" y="136578"/>
                              <a:pt x="1695162" y="263916"/>
                              <a:pt x="1694375" y="474816"/>
                            </a:cubicBezTo>
                            <a:cubicBezTo>
                              <a:pt x="1456492" y="470740"/>
                              <a:pt x="1336270" y="493378"/>
                              <a:pt x="1129583" y="474816"/>
                            </a:cubicBezTo>
                            <a:cubicBezTo>
                              <a:pt x="922896" y="456254"/>
                              <a:pt x="811477" y="470401"/>
                              <a:pt x="564792" y="474816"/>
                            </a:cubicBezTo>
                            <a:cubicBezTo>
                              <a:pt x="318107" y="479231"/>
                              <a:pt x="125893" y="495624"/>
                              <a:pt x="0" y="474816"/>
                            </a:cubicBezTo>
                            <a:cubicBezTo>
                              <a:pt x="6957" y="246398"/>
                              <a:pt x="-16088" y="101582"/>
                              <a:pt x="0" y="0"/>
                            </a:cubicBezTo>
                            <a:close/>
                          </a:path>
                          <a:path w="1694375" h="474816" stroke="0" extrusionOk="0">
                            <a:moveTo>
                              <a:pt x="0" y="0"/>
                            </a:moveTo>
                            <a:cubicBezTo>
                              <a:pt x="213265" y="-11565"/>
                              <a:pt x="399461" y="6830"/>
                              <a:pt x="530904" y="0"/>
                            </a:cubicBezTo>
                            <a:cubicBezTo>
                              <a:pt x="662347" y="-6830"/>
                              <a:pt x="879768" y="-9504"/>
                              <a:pt x="1061808" y="0"/>
                            </a:cubicBezTo>
                            <a:cubicBezTo>
                              <a:pt x="1243848" y="9504"/>
                              <a:pt x="1525184" y="-16820"/>
                              <a:pt x="1694375" y="0"/>
                            </a:cubicBezTo>
                            <a:cubicBezTo>
                              <a:pt x="1682642" y="162677"/>
                              <a:pt x="1694233" y="371886"/>
                              <a:pt x="1694375" y="474816"/>
                            </a:cubicBezTo>
                            <a:cubicBezTo>
                              <a:pt x="1535691" y="475777"/>
                              <a:pt x="1427311" y="468049"/>
                              <a:pt x="1180415" y="474816"/>
                            </a:cubicBezTo>
                            <a:cubicBezTo>
                              <a:pt x="933519" y="481583"/>
                              <a:pt x="803945" y="475571"/>
                              <a:pt x="649510" y="474816"/>
                            </a:cubicBezTo>
                            <a:cubicBezTo>
                              <a:pt x="495076" y="474061"/>
                              <a:pt x="289925" y="469966"/>
                              <a:pt x="0" y="474816"/>
                            </a:cubicBezTo>
                            <a:cubicBezTo>
                              <a:pt x="8190" y="344130"/>
                              <a:pt x="-3917" y="11695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B3273CA-A099-44A8-B846-C17532F18AB9}"/>
                  </a:ext>
                </a:extLst>
              </p:cNvPr>
              <p:cNvSpPr/>
              <p:nvPr/>
            </p:nvSpPr>
            <p:spPr>
              <a:xfrm>
                <a:off x="4296272" y="2951175"/>
                <a:ext cx="1818639" cy="474816"/>
              </a:xfrm>
              <a:custGeom>
                <a:avLst/>
                <a:gdLst>
                  <a:gd name="connsiteX0" fmla="*/ 0 w 1818639"/>
                  <a:gd name="connsiteY0" fmla="*/ 0 h 474816"/>
                  <a:gd name="connsiteX1" fmla="*/ 569840 w 1818639"/>
                  <a:gd name="connsiteY1" fmla="*/ 0 h 474816"/>
                  <a:gd name="connsiteX2" fmla="*/ 1157867 w 1818639"/>
                  <a:gd name="connsiteY2" fmla="*/ 0 h 474816"/>
                  <a:gd name="connsiteX3" fmla="*/ 1818639 w 1818639"/>
                  <a:gd name="connsiteY3" fmla="*/ 0 h 474816"/>
                  <a:gd name="connsiteX4" fmla="*/ 1818639 w 1818639"/>
                  <a:gd name="connsiteY4" fmla="*/ 474816 h 474816"/>
                  <a:gd name="connsiteX5" fmla="*/ 1176053 w 1818639"/>
                  <a:gd name="connsiteY5" fmla="*/ 474816 h 474816"/>
                  <a:gd name="connsiteX6" fmla="*/ 588027 w 1818639"/>
                  <a:gd name="connsiteY6" fmla="*/ 474816 h 474816"/>
                  <a:gd name="connsiteX7" fmla="*/ 0 w 1818639"/>
                  <a:gd name="connsiteY7" fmla="*/ 474816 h 474816"/>
                  <a:gd name="connsiteX8" fmla="*/ 0 w 1818639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8639" h="474816" fill="none" extrusionOk="0">
                    <a:moveTo>
                      <a:pt x="0" y="0"/>
                    </a:moveTo>
                    <a:cubicBezTo>
                      <a:pt x="254978" y="22150"/>
                      <a:pt x="416118" y="-2047"/>
                      <a:pt x="569840" y="0"/>
                    </a:cubicBezTo>
                    <a:cubicBezTo>
                      <a:pt x="723562" y="2047"/>
                      <a:pt x="954210" y="3693"/>
                      <a:pt x="1157867" y="0"/>
                    </a:cubicBezTo>
                    <a:cubicBezTo>
                      <a:pt x="1361524" y="-3693"/>
                      <a:pt x="1649326" y="-20584"/>
                      <a:pt x="1818639" y="0"/>
                    </a:cubicBezTo>
                    <a:cubicBezTo>
                      <a:pt x="1840320" y="227440"/>
                      <a:pt x="1813116" y="335655"/>
                      <a:pt x="1818639" y="474816"/>
                    </a:cubicBezTo>
                    <a:cubicBezTo>
                      <a:pt x="1565172" y="483381"/>
                      <a:pt x="1487146" y="500568"/>
                      <a:pt x="1176053" y="474816"/>
                    </a:cubicBezTo>
                    <a:cubicBezTo>
                      <a:pt x="864960" y="449064"/>
                      <a:pt x="811839" y="495436"/>
                      <a:pt x="588027" y="474816"/>
                    </a:cubicBezTo>
                    <a:cubicBezTo>
                      <a:pt x="364215" y="454196"/>
                      <a:pt x="219623" y="489376"/>
                      <a:pt x="0" y="474816"/>
                    </a:cubicBezTo>
                    <a:cubicBezTo>
                      <a:pt x="13631" y="365396"/>
                      <a:pt x="15134" y="116774"/>
                      <a:pt x="0" y="0"/>
                    </a:cubicBezTo>
                    <a:close/>
                  </a:path>
                  <a:path w="1818639" h="474816" stroke="0" extrusionOk="0">
                    <a:moveTo>
                      <a:pt x="0" y="0"/>
                    </a:moveTo>
                    <a:cubicBezTo>
                      <a:pt x="263996" y="-13119"/>
                      <a:pt x="483469" y="-5162"/>
                      <a:pt x="624399" y="0"/>
                    </a:cubicBezTo>
                    <a:cubicBezTo>
                      <a:pt x="765329" y="5162"/>
                      <a:pt x="1067313" y="-20643"/>
                      <a:pt x="1230612" y="0"/>
                    </a:cubicBezTo>
                    <a:cubicBezTo>
                      <a:pt x="1393911" y="20643"/>
                      <a:pt x="1595808" y="-9117"/>
                      <a:pt x="1818639" y="0"/>
                    </a:cubicBezTo>
                    <a:cubicBezTo>
                      <a:pt x="1812823" y="124708"/>
                      <a:pt x="1808721" y="286716"/>
                      <a:pt x="1818639" y="474816"/>
                    </a:cubicBezTo>
                    <a:cubicBezTo>
                      <a:pt x="1599751" y="476558"/>
                      <a:pt x="1453207" y="465124"/>
                      <a:pt x="1266985" y="474816"/>
                    </a:cubicBezTo>
                    <a:cubicBezTo>
                      <a:pt x="1080763" y="484508"/>
                      <a:pt x="795343" y="497351"/>
                      <a:pt x="624399" y="474816"/>
                    </a:cubicBezTo>
                    <a:cubicBezTo>
                      <a:pt x="453455" y="452281"/>
                      <a:pt x="301265" y="452558"/>
                      <a:pt x="0" y="474816"/>
                    </a:cubicBezTo>
                    <a:cubicBezTo>
                      <a:pt x="-22188" y="293384"/>
                      <a:pt x="17882" y="223102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84367661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B3273CA-A099-44A8-B846-C17532F18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72" y="2951175"/>
                <a:ext cx="1818639" cy="4748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1843676615">
                      <a:custGeom>
                        <a:avLst/>
                        <a:gdLst>
                          <a:gd name="connsiteX0" fmla="*/ 0 w 1818639"/>
                          <a:gd name="connsiteY0" fmla="*/ 0 h 474816"/>
                          <a:gd name="connsiteX1" fmla="*/ 569840 w 1818639"/>
                          <a:gd name="connsiteY1" fmla="*/ 0 h 474816"/>
                          <a:gd name="connsiteX2" fmla="*/ 1157867 w 1818639"/>
                          <a:gd name="connsiteY2" fmla="*/ 0 h 474816"/>
                          <a:gd name="connsiteX3" fmla="*/ 1818639 w 1818639"/>
                          <a:gd name="connsiteY3" fmla="*/ 0 h 474816"/>
                          <a:gd name="connsiteX4" fmla="*/ 1818639 w 1818639"/>
                          <a:gd name="connsiteY4" fmla="*/ 474816 h 474816"/>
                          <a:gd name="connsiteX5" fmla="*/ 1176053 w 1818639"/>
                          <a:gd name="connsiteY5" fmla="*/ 474816 h 474816"/>
                          <a:gd name="connsiteX6" fmla="*/ 588027 w 1818639"/>
                          <a:gd name="connsiteY6" fmla="*/ 474816 h 474816"/>
                          <a:gd name="connsiteX7" fmla="*/ 0 w 1818639"/>
                          <a:gd name="connsiteY7" fmla="*/ 474816 h 474816"/>
                          <a:gd name="connsiteX8" fmla="*/ 0 w 1818639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18639" h="474816" fill="none" extrusionOk="0">
                            <a:moveTo>
                              <a:pt x="0" y="0"/>
                            </a:moveTo>
                            <a:cubicBezTo>
                              <a:pt x="254978" y="22150"/>
                              <a:pt x="416118" y="-2047"/>
                              <a:pt x="569840" y="0"/>
                            </a:cubicBezTo>
                            <a:cubicBezTo>
                              <a:pt x="723562" y="2047"/>
                              <a:pt x="954210" y="3693"/>
                              <a:pt x="1157867" y="0"/>
                            </a:cubicBezTo>
                            <a:cubicBezTo>
                              <a:pt x="1361524" y="-3693"/>
                              <a:pt x="1649326" y="-20584"/>
                              <a:pt x="1818639" y="0"/>
                            </a:cubicBezTo>
                            <a:cubicBezTo>
                              <a:pt x="1840320" y="227440"/>
                              <a:pt x="1813116" y="335655"/>
                              <a:pt x="1818639" y="474816"/>
                            </a:cubicBezTo>
                            <a:cubicBezTo>
                              <a:pt x="1565172" y="483381"/>
                              <a:pt x="1487146" y="500568"/>
                              <a:pt x="1176053" y="474816"/>
                            </a:cubicBezTo>
                            <a:cubicBezTo>
                              <a:pt x="864960" y="449064"/>
                              <a:pt x="811839" y="495436"/>
                              <a:pt x="588027" y="474816"/>
                            </a:cubicBezTo>
                            <a:cubicBezTo>
                              <a:pt x="364215" y="454196"/>
                              <a:pt x="219623" y="489376"/>
                              <a:pt x="0" y="474816"/>
                            </a:cubicBezTo>
                            <a:cubicBezTo>
                              <a:pt x="13631" y="365396"/>
                              <a:pt x="15134" y="116774"/>
                              <a:pt x="0" y="0"/>
                            </a:cubicBezTo>
                            <a:close/>
                          </a:path>
                          <a:path w="1818639" h="474816" stroke="0" extrusionOk="0">
                            <a:moveTo>
                              <a:pt x="0" y="0"/>
                            </a:moveTo>
                            <a:cubicBezTo>
                              <a:pt x="263996" y="-13119"/>
                              <a:pt x="483469" y="-5162"/>
                              <a:pt x="624399" y="0"/>
                            </a:cubicBezTo>
                            <a:cubicBezTo>
                              <a:pt x="765329" y="5162"/>
                              <a:pt x="1067313" y="-20643"/>
                              <a:pt x="1230612" y="0"/>
                            </a:cubicBezTo>
                            <a:cubicBezTo>
                              <a:pt x="1393911" y="20643"/>
                              <a:pt x="1595808" y="-9117"/>
                              <a:pt x="1818639" y="0"/>
                            </a:cubicBezTo>
                            <a:cubicBezTo>
                              <a:pt x="1812823" y="124708"/>
                              <a:pt x="1808721" y="286716"/>
                              <a:pt x="1818639" y="474816"/>
                            </a:cubicBezTo>
                            <a:cubicBezTo>
                              <a:pt x="1599751" y="476558"/>
                              <a:pt x="1453207" y="465124"/>
                              <a:pt x="1266985" y="474816"/>
                            </a:cubicBezTo>
                            <a:cubicBezTo>
                              <a:pt x="1080763" y="484508"/>
                              <a:pt x="795343" y="497351"/>
                              <a:pt x="624399" y="474816"/>
                            </a:cubicBezTo>
                            <a:cubicBezTo>
                              <a:pt x="453455" y="452281"/>
                              <a:pt x="301265" y="452558"/>
                              <a:pt x="0" y="474816"/>
                            </a:cubicBezTo>
                            <a:cubicBezTo>
                              <a:pt x="-22188" y="293384"/>
                              <a:pt x="17882" y="2231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8553CB3-E50D-4970-94E5-55455D911642}"/>
                  </a:ext>
                </a:extLst>
              </p:cNvPr>
              <p:cNvSpPr/>
              <p:nvPr/>
            </p:nvSpPr>
            <p:spPr>
              <a:xfrm>
                <a:off x="6697500" y="2951175"/>
                <a:ext cx="1709635" cy="474816"/>
              </a:xfrm>
              <a:custGeom>
                <a:avLst/>
                <a:gdLst>
                  <a:gd name="connsiteX0" fmla="*/ 0 w 1709635"/>
                  <a:gd name="connsiteY0" fmla="*/ 0 h 474816"/>
                  <a:gd name="connsiteX1" fmla="*/ 535686 w 1709635"/>
                  <a:gd name="connsiteY1" fmla="*/ 0 h 474816"/>
                  <a:gd name="connsiteX2" fmla="*/ 1122660 w 1709635"/>
                  <a:gd name="connsiteY2" fmla="*/ 0 h 474816"/>
                  <a:gd name="connsiteX3" fmla="*/ 1709635 w 1709635"/>
                  <a:gd name="connsiteY3" fmla="*/ 0 h 474816"/>
                  <a:gd name="connsiteX4" fmla="*/ 1709635 w 1709635"/>
                  <a:gd name="connsiteY4" fmla="*/ 474816 h 474816"/>
                  <a:gd name="connsiteX5" fmla="*/ 1191046 w 1709635"/>
                  <a:gd name="connsiteY5" fmla="*/ 474816 h 474816"/>
                  <a:gd name="connsiteX6" fmla="*/ 655360 w 1709635"/>
                  <a:gd name="connsiteY6" fmla="*/ 474816 h 474816"/>
                  <a:gd name="connsiteX7" fmla="*/ 0 w 1709635"/>
                  <a:gd name="connsiteY7" fmla="*/ 474816 h 474816"/>
                  <a:gd name="connsiteX8" fmla="*/ 0 w 1709635"/>
                  <a:gd name="connsiteY8" fmla="*/ 0 h 47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35" h="474816" fill="none" extrusionOk="0">
                    <a:moveTo>
                      <a:pt x="0" y="0"/>
                    </a:moveTo>
                    <a:cubicBezTo>
                      <a:pt x="120414" y="-7400"/>
                      <a:pt x="404485" y="-16722"/>
                      <a:pt x="535686" y="0"/>
                    </a:cubicBezTo>
                    <a:cubicBezTo>
                      <a:pt x="666887" y="16722"/>
                      <a:pt x="857695" y="28798"/>
                      <a:pt x="1122660" y="0"/>
                    </a:cubicBezTo>
                    <a:cubicBezTo>
                      <a:pt x="1387625" y="-28798"/>
                      <a:pt x="1513556" y="-21410"/>
                      <a:pt x="1709635" y="0"/>
                    </a:cubicBezTo>
                    <a:cubicBezTo>
                      <a:pt x="1727559" y="176688"/>
                      <a:pt x="1730159" y="303614"/>
                      <a:pt x="1709635" y="474816"/>
                    </a:cubicBezTo>
                    <a:cubicBezTo>
                      <a:pt x="1463888" y="484440"/>
                      <a:pt x="1396400" y="451973"/>
                      <a:pt x="1191046" y="474816"/>
                    </a:cubicBezTo>
                    <a:cubicBezTo>
                      <a:pt x="985692" y="497659"/>
                      <a:pt x="801438" y="455155"/>
                      <a:pt x="655360" y="474816"/>
                    </a:cubicBezTo>
                    <a:cubicBezTo>
                      <a:pt x="509282" y="494477"/>
                      <a:pt x="322591" y="491750"/>
                      <a:pt x="0" y="474816"/>
                    </a:cubicBezTo>
                    <a:cubicBezTo>
                      <a:pt x="-3864" y="271769"/>
                      <a:pt x="-22595" y="128945"/>
                      <a:pt x="0" y="0"/>
                    </a:cubicBezTo>
                    <a:close/>
                  </a:path>
                  <a:path w="1709635" h="474816" stroke="0" extrusionOk="0">
                    <a:moveTo>
                      <a:pt x="0" y="0"/>
                    </a:moveTo>
                    <a:cubicBezTo>
                      <a:pt x="273256" y="10962"/>
                      <a:pt x="454430" y="-10577"/>
                      <a:pt x="604071" y="0"/>
                    </a:cubicBezTo>
                    <a:cubicBezTo>
                      <a:pt x="753712" y="10577"/>
                      <a:pt x="890297" y="4386"/>
                      <a:pt x="1139757" y="0"/>
                    </a:cubicBezTo>
                    <a:cubicBezTo>
                      <a:pt x="1389217" y="-4386"/>
                      <a:pt x="1479556" y="22381"/>
                      <a:pt x="1709635" y="0"/>
                    </a:cubicBezTo>
                    <a:cubicBezTo>
                      <a:pt x="1701888" y="234342"/>
                      <a:pt x="1696146" y="312967"/>
                      <a:pt x="1709635" y="474816"/>
                    </a:cubicBezTo>
                    <a:cubicBezTo>
                      <a:pt x="1442104" y="501022"/>
                      <a:pt x="1366944" y="484111"/>
                      <a:pt x="1173949" y="474816"/>
                    </a:cubicBezTo>
                    <a:cubicBezTo>
                      <a:pt x="980954" y="465521"/>
                      <a:pt x="840158" y="473000"/>
                      <a:pt x="638264" y="474816"/>
                    </a:cubicBezTo>
                    <a:cubicBezTo>
                      <a:pt x="436370" y="476632"/>
                      <a:pt x="220157" y="494461"/>
                      <a:pt x="0" y="474816"/>
                    </a:cubicBezTo>
                    <a:cubicBezTo>
                      <a:pt x="15031" y="335072"/>
                      <a:pt x="15804" y="152387"/>
                      <a:pt x="0" y="0"/>
                    </a:cubicBezTo>
                    <a:close/>
                  </a:path>
                </a:pathLst>
              </a:custGeom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32399080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8553CB3-E50D-4970-94E5-55455D911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00" y="2951175"/>
                <a:ext cx="1709635" cy="4748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2323990800">
                      <a:custGeom>
                        <a:avLst/>
                        <a:gdLst>
                          <a:gd name="connsiteX0" fmla="*/ 0 w 1709635"/>
                          <a:gd name="connsiteY0" fmla="*/ 0 h 474816"/>
                          <a:gd name="connsiteX1" fmla="*/ 535686 w 1709635"/>
                          <a:gd name="connsiteY1" fmla="*/ 0 h 474816"/>
                          <a:gd name="connsiteX2" fmla="*/ 1122660 w 1709635"/>
                          <a:gd name="connsiteY2" fmla="*/ 0 h 474816"/>
                          <a:gd name="connsiteX3" fmla="*/ 1709635 w 1709635"/>
                          <a:gd name="connsiteY3" fmla="*/ 0 h 474816"/>
                          <a:gd name="connsiteX4" fmla="*/ 1709635 w 1709635"/>
                          <a:gd name="connsiteY4" fmla="*/ 474816 h 474816"/>
                          <a:gd name="connsiteX5" fmla="*/ 1191046 w 1709635"/>
                          <a:gd name="connsiteY5" fmla="*/ 474816 h 474816"/>
                          <a:gd name="connsiteX6" fmla="*/ 655360 w 1709635"/>
                          <a:gd name="connsiteY6" fmla="*/ 474816 h 474816"/>
                          <a:gd name="connsiteX7" fmla="*/ 0 w 1709635"/>
                          <a:gd name="connsiteY7" fmla="*/ 474816 h 474816"/>
                          <a:gd name="connsiteX8" fmla="*/ 0 w 1709635"/>
                          <a:gd name="connsiteY8" fmla="*/ 0 h 47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09635" h="474816" fill="none" extrusionOk="0">
                            <a:moveTo>
                              <a:pt x="0" y="0"/>
                            </a:moveTo>
                            <a:cubicBezTo>
                              <a:pt x="120414" y="-7400"/>
                              <a:pt x="404485" y="-16722"/>
                              <a:pt x="535686" y="0"/>
                            </a:cubicBezTo>
                            <a:cubicBezTo>
                              <a:pt x="666887" y="16722"/>
                              <a:pt x="857695" y="28798"/>
                              <a:pt x="1122660" y="0"/>
                            </a:cubicBezTo>
                            <a:cubicBezTo>
                              <a:pt x="1387625" y="-28798"/>
                              <a:pt x="1513556" y="-21410"/>
                              <a:pt x="1709635" y="0"/>
                            </a:cubicBezTo>
                            <a:cubicBezTo>
                              <a:pt x="1727559" y="176688"/>
                              <a:pt x="1730159" y="303614"/>
                              <a:pt x="1709635" y="474816"/>
                            </a:cubicBezTo>
                            <a:cubicBezTo>
                              <a:pt x="1463888" y="484440"/>
                              <a:pt x="1396400" y="451973"/>
                              <a:pt x="1191046" y="474816"/>
                            </a:cubicBezTo>
                            <a:cubicBezTo>
                              <a:pt x="985692" y="497659"/>
                              <a:pt x="801438" y="455155"/>
                              <a:pt x="655360" y="474816"/>
                            </a:cubicBezTo>
                            <a:cubicBezTo>
                              <a:pt x="509282" y="494477"/>
                              <a:pt x="322591" y="491750"/>
                              <a:pt x="0" y="474816"/>
                            </a:cubicBezTo>
                            <a:cubicBezTo>
                              <a:pt x="-3864" y="271769"/>
                              <a:pt x="-22595" y="128945"/>
                              <a:pt x="0" y="0"/>
                            </a:cubicBezTo>
                            <a:close/>
                          </a:path>
                          <a:path w="1709635" h="474816" stroke="0" extrusionOk="0">
                            <a:moveTo>
                              <a:pt x="0" y="0"/>
                            </a:moveTo>
                            <a:cubicBezTo>
                              <a:pt x="273256" y="10962"/>
                              <a:pt x="454430" y="-10577"/>
                              <a:pt x="604071" y="0"/>
                            </a:cubicBezTo>
                            <a:cubicBezTo>
                              <a:pt x="753712" y="10577"/>
                              <a:pt x="890297" y="4386"/>
                              <a:pt x="1139757" y="0"/>
                            </a:cubicBezTo>
                            <a:cubicBezTo>
                              <a:pt x="1389217" y="-4386"/>
                              <a:pt x="1479556" y="22381"/>
                              <a:pt x="1709635" y="0"/>
                            </a:cubicBezTo>
                            <a:cubicBezTo>
                              <a:pt x="1701888" y="234342"/>
                              <a:pt x="1696146" y="312967"/>
                              <a:pt x="1709635" y="474816"/>
                            </a:cubicBezTo>
                            <a:cubicBezTo>
                              <a:pt x="1442104" y="501022"/>
                              <a:pt x="1366944" y="484111"/>
                              <a:pt x="1173949" y="474816"/>
                            </a:cubicBezTo>
                            <a:cubicBezTo>
                              <a:pt x="980954" y="465521"/>
                              <a:pt x="840158" y="473000"/>
                              <a:pt x="638264" y="474816"/>
                            </a:cubicBezTo>
                            <a:cubicBezTo>
                              <a:pt x="436370" y="476632"/>
                              <a:pt x="220157" y="494461"/>
                              <a:pt x="0" y="474816"/>
                            </a:cubicBezTo>
                            <a:cubicBezTo>
                              <a:pt x="15031" y="335072"/>
                              <a:pt x="15804" y="152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DA6804D-C9C9-4BF3-9E98-2908B969960B}"/>
              </a:ext>
            </a:extLst>
          </p:cNvPr>
          <p:cNvGrpSpPr/>
          <p:nvPr/>
        </p:nvGrpSpPr>
        <p:grpSpPr>
          <a:xfrm>
            <a:off x="4391957" y="3573449"/>
            <a:ext cx="1454854" cy="2105263"/>
            <a:chOff x="4391957" y="3573449"/>
            <a:chExt cx="1454854" cy="2105263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98C9CF36-6E50-4F5B-9D1C-B30BDA2DCB8B}"/>
                </a:ext>
              </a:extLst>
            </p:cNvPr>
            <p:cNvGrpSpPr/>
            <p:nvPr/>
          </p:nvGrpSpPr>
          <p:grpSpPr>
            <a:xfrm>
              <a:off x="5450571" y="3593594"/>
              <a:ext cx="396240" cy="2085118"/>
              <a:chOff x="5450571" y="3593594"/>
              <a:chExt cx="396240" cy="2085118"/>
            </a:xfrm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C35EF45F-9434-4273-9456-0BB5EF3746EF}"/>
                  </a:ext>
                </a:extLst>
              </p:cNvPr>
              <p:cNvSpPr/>
              <p:nvPr/>
            </p:nvSpPr>
            <p:spPr>
              <a:xfrm>
                <a:off x="5450571" y="3593594"/>
                <a:ext cx="396240" cy="2085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617E6420-5B21-4530-B434-59028DC08010}"/>
                  </a:ext>
                </a:extLst>
              </p:cNvPr>
              <p:cNvSpPr/>
              <p:nvPr/>
            </p:nvSpPr>
            <p:spPr>
              <a:xfrm>
                <a:off x="5476624" y="3713552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B85B2671-7DFD-4BF5-914F-4DF92E27C414}"/>
                  </a:ext>
                </a:extLst>
              </p:cNvPr>
              <p:cNvSpPr/>
              <p:nvPr/>
            </p:nvSpPr>
            <p:spPr>
              <a:xfrm>
                <a:off x="5476624" y="4174265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0BE9A6B4-E5E3-4AFD-AFF0-B453DD6B4296}"/>
                  </a:ext>
                </a:extLst>
              </p:cNvPr>
              <p:cNvSpPr/>
              <p:nvPr/>
            </p:nvSpPr>
            <p:spPr>
              <a:xfrm>
                <a:off x="5476624" y="4634978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28C5C278-F964-47EE-BFF5-2077681E07F4}"/>
                  </a:ext>
                </a:extLst>
              </p:cNvPr>
              <p:cNvSpPr/>
              <p:nvPr/>
            </p:nvSpPr>
            <p:spPr>
              <a:xfrm>
                <a:off x="5476624" y="5110439"/>
                <a:ext cx="344134" cy="34413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AE903B8-05B7-4D4A-A49B-CB48CAC2956A}"/>
                </a:ext>
              </a:extLst>
            </p:cNvPr>
            <p:cNvSpPr/>
            <p:nvPr/>
          </p:nvSpPr>
          <p:spPr>
            <a:xfrm>
              <a:off x="4391957" y="3573449"/>
              <a:ext cx="396240" cy="2085118"/>
            </a:xfrm>
            <a:prstGeom prst="rect">
              <a:avLst/>
            </a:prstGeom>
            <a:solidFill>
              <a:srgbClr val="EFD7F5"/>
            </a:solidFill>
            <a:ln>
              <a:solidFill>
                <a:srgbClr val="EFD7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3F65AE2-40E4-4C99-A48B-2F4A5D9339BB}"/>
                </a:ext>
              </a:extLst>
            </p:cNvPr>
            <p:cNvSpPr/>
            <p:nvPr/>
          </p:nvSpPr>
          <p:spPr>
            <a:xfrm>
              <a:off x="4418010" y="3693407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A620E63-6FCD-4999-8558-66B292CDFA0C}"/>
                </a:ext>
              </a:extLst>
            </p:cNvPr>
            <p:cNvSpPr/>
            <p:nvPr/>
          </p:nvSpPr>
          <p:spPr>
            <a:xfrm>
              <a:off x="4418010" y="4154120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229A8033-C921-40E9-A3E3-2E6945876F61}"/>
                </a:ext>
              </a:extLst>
            </p:cNvPr>
            <p:cNvSpPr/>
            <p:nvPr/>
          </p:nvSpPr>
          <p:spPr>
            <a:xfrm>
              <a:off x="4418010" y="461483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B0B5DB0-5E7D-40AA-9698-9B50376E6352}"/>
                </a:ext>
              </a:extLst>
            </p:cNvPr>
            <p:cNvSpPr/>
            <p:nvPr/>
          </p:nvSpPr>
          <p:spPr>
            <a:xfrm>
              <a:off x="4418010" y="5090294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48B296C6-3A64-412F-8BBC-14BF46B69C9A}"/>
                </a:ext>
              </a:extLst>
            </p:cNvPr>
            <p:cNvCxnSpPr>
              <a:endCxn id="407" idx="6"/>
            </p:cNvCxnSpPr>
            <p:nvPr/>
          </p:nvCxnSpPr>
          <p:spPr>
            <a:xfrm flipH="1" flipV="1">
              <a:off x="4762144" y="3865474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C437AF1A-1EFD-4768-BE1F-CBC2F06C97E0}"/>
                </a:ext>
              </a:extLst>
            </p:cNvPr>
            <p:cNvCxnSpPr>
              <a:endCxn id="408" idx="6"/>
            </p:cNvCxnSpPr>
            <p:nvPr/>
          </p:nvCxnSpPr>
          <p:spPr>
            <a:xfrm flipH="1" flipV="1">
              <a:off x="4762144" y="4326187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3D07E682-5F5B-4BC7-986C-677F83C1F652}"/>
                </a:ext>
              </a:extLst>
            </p:cNvPr>
            <p:cNvCxnSpPr>
              <a:endCxn id="407" idx="6"/>
            </p:cNvCxnSpPr>
            <p:nvPr/>
          </p:nvCxnSpPr>
          <p:spPr>
            <a:xfrm flipH="1" flipV="1">
              <a:off x="4762144" y="3865474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57142296-D83B-4D4A-BA00-EABD07475664}"/>
                </a:ext>
              </a:extLst>
            </p:cNvPr>
            <p:cNvCxnSpPr>
              <a:endCxn id="408" idx="6"/>
            </p:cNvCxnSpPr>
            <p:nvPr/>
          </p:nvCxnSpPr>
          <p:spPr>
            <a:xfrm flipH="1" flipV="1">
              <a:off x="4762144" y="4326187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C73F4767-B526-4ACA-958B-3E8EFED2A1F5}"/>
                </a:ext>
              </a:extLst>
            </p:cNvPr>
            <p:cNvCxnSpPr>
              <a:endCxn id="409" idx="6"/>
            </p:cNvCxnSpPr>
            <p:nvPr/>
          </p:nvCxnSpPr>
          <p:spPr>
            <a:xfrm flipH="1" flipV="1">
              <a:off x="4762144" y="4786900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9EC49D02-7AAC-492F-9D76-EC4FEA706852}"/>
                </a:ext>
              </a:extLst>
            </p:cNvPr>
            <p:cNvCxnSpPr>
              <a:endCxn id="409" idx="6"/>
            </p:cNvCxnSpPr>
            <p:nvPr/>
          </p:nvCxnSpPr>
          <p:spPr>
            <a:xfrm flipH="1">
              <a:off x="4762144" y="4345157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02ADF491-A8B2-4BCA-AEAB-4340BE0EFB4D}"/>
                </a:ext>
              </a:extLst>
            </p:cNvPr>
            <p:cNvCxnSpPr>
              <a:endCxn id="410" idx="6"/>
            </p:cNvCxnSpPr>
            <p:nvPr/>
          </p:nvCxnSpPr>
          <p:spPr>
            <a:xfrm flipH="1">
              <a:off x="4762144" y="4805870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DCC3319-2BF0-4CCF-8AF8-E2BD63188C1D}"/>
                </a:ext>
              </a:extLst>
            </p:cNvPr>
            <p:cNvCxnSpPr>
              <a:endCxn id="410" idx="6"/>
            </p:cNvCxnSpPr>
            <p:nvPr/>
          </p:nvCxnSpPr>
          <p:spPr>
            <a:xfrm flipH="1">
              <a:off x="4762144" y="4345157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1FB96C03-B3B6-4485-9A27-1CAB168824BD}"/>
                </a:ext>
              </a:extLst>
            </p:cNvPr>
            <p:cNvCxnSpPr>
              <a:endCxn id="407" idx="6"/>
            </p:cNvCxnSpPr>
            <p:nvPr/>
          </p:nvCxnSpPr>
          <p:spPr>
            <a:xfrm flipH="1" flipV="1">
              <a:off x="4762144" y="3865474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EDD41A87-870D-4D8F-8523-E03F746C3E64}"/>
                </a:ext>
              </a:extLst>
            </p:cNvPr>
            <p:cNvCxnSpPr>
              <a:endCxn id="407" idx="6"/>
            </p:cNvCxnSpPr>
            <p:nvPr/>
          </p:nvCxnSpPr>
          <p:spPr>
            <a:xfrm flipH="1" flipV="1">
              <a:off x="4762144" y="3865474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9B037E63-9009-42AF-BCD6-859854A84E19}"/>
                </a:ext>
              </a:extLst>
            </p:cNvPr>
            <p:cNvCxnSpPr>
              <a:endCxn id="408" idx="6"/>
            </p:cNvCxnSpPr>
            <p:nvPr/>
          </p:nvCxnSpPr>
          <p:spPr>
            <a:xfrm flipH="1">
              <a:off x="4762144" y="3884444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328E50D9-AC34-4248-9FAA-EB860EB52DEA}"/>
                </a:ext>
              </a:extLst>
            </p:cNvPr>
            <p:cNvCxnSpPr>
              <a:endCxn id="408" idx="6"/>
            </p:cNvCxnSpPr>
            <p:nvPr/>
          </p:nvCxnSpPr>
          <p:spPr>
            <a:xfrm flipH="1" flipV="1">
              <a:off x="4762144" y="4326187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D9648D06-7039-4C51-92C5-60FF392597DD}"/>
                </a:ext>
              </a:extLst>
            </p:cNvPr>
            <p:cNvCxnSpPr>
              <a:endCxn id="409" idx="6"/>
            </p:cNvCxnSpPr>
            <p:nvPr/>
          </p:nvCxnSpPr>
          <p:spPr>
            <a:xfrm flipH="1" flipV="1">
              <a:off x="4762144" y="4786900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28F069AF-C91F-48C0-92F5-739296B53C59}"/>
                </a:ext>
              </a:extLst>
            </p:cNvPr>
            <p:cNvCxnSpPr>
              <a:endCxn id="409" idx="6"/>
            </p:cNvCxnSpPr>
            <p:nvPr/>
          </p:nvCxnSpPr>
          <p:spPr>
            <a:xfrm flipH="1">
              <a:off x="4762144" y="3884444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735AA48-1A68-497E-97F4-1EAC0BA04DC9}"/>
                </a:ext>
              </a:extLst>
            </p:cNvPr>
            <p:cNvCxnSpPr>
              <a:endCxn id="410" idx="6"/>
            </p:cNvCxnSpPr>
            <p:nvPr/>
          </p:nvCxnSpPr>
          <p:spPr>
            <a:xfrm flipH="1" flipV="1">
              <a:off x="4762144" y="5262361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06D61162-AA73-49E8-89F4-3D71E80F90FC}"/>
                </a:ext>
              </a:extLst>
            </p:cNvPr>
            <p:cNvCxnSpPr>
              <a:endCxn id="410" idx="6"/>
            </p:cNvCxnSpPr>
            <p:nvPr/>
          </p:nvCxnSpPr>
          <p:spPr>
            <a:xfrm flipH="1">
              <a:off x="4762144" y="3884444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224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API Building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5958610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23161" y="1736185"/>
            <a:ext cx="2542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*rough pseudo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3908" y="2321659"/>
            <a:ext cx="6894295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net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forward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inputs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1. process inputs to input layer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2. forward computational graph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layer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layers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layer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backward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layer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reversed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backprop (chain rule applied)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layer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gradients</a:t>
            </a:r>
          </a:p>
        </p:txBody>
      </p:sp>
    </p:spTree>
    <p:extLst>
      <p:ext uri="{BB962C8B-B14F-4D97-AF65-F5344CB8AC3E}">
        <p14:creationId xmlns:p14="http://schemas.microsoft.com/office/powerpoint/2010/main" val="31261908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1123" y="3485317"/>
            <a:ext cx="200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x, y, z are scalars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31123" y="1953648"/>
            <a:ext cx="1854946" cy="1171010"/>
            <a:chOff x="947936" y="2989457"/>
            <a:chExt cx="2920763" cy="1951233"/>
          </a:xfrm>
        </p:grpSpPr>
        <p:sp>
          <p:nvSpPr>
            <p:cNvPr id="13" name="Oval 12"/>
            <p:cNvSpPr/>
            <p:nvPr/>
          </p:nvSpPr>
          <p:spPr>
            <a:xfrm>
              <a:off x="1992902" y="3757291"/>
              <a:ext cx="736600" cy="736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1446803" y="3367196"/>
              <a:ext cx="653972" cy="497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3" idx="3"/>
            </p:cNvCxnSpPr>
            <p:nvPr/>
          </p:nvCxnSpPr>
          <p:spPr>
            <a:xfrm flipV="1">
              <a:off x="1392867" y="4386018"/>
              <a:ext cx="707910" cy="50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6"/>
            </p:cNvCxnSpPr>
            <p:nvPr/>
          </p:nvCxnSpPr>
          <p:spPr>
            <a:xfrm>
              <a:off x="2729503" y="4125591"/>
              <a:ext cx="873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6742" y="298945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US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7936" y="4571359"/>
              <a:ext cx="32092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2205" y="3760157"/>
              <a:ext cx="306494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909" y="2327396"/>
            <a:ext cx="5288374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MultiplyLayer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forward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z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backward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dz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dx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??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??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139437" y="3654594"/>
                <a:ext cx="912750" cy="4090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(loss)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37" y="3654594"/>
                <a:ext cx="912750" cy="40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913259" y="4521143"/>
            <a:ext cx="1755396" cy="538802"/>
            <a:chOff x="3063795" y="4521143"/>
            <a:chExt cx="1755396" cy="538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/>
                </p:cNvSpPr>
                <p:nvPr/>
              </p:nvSpPr>
              <p:spPr>
                <a:xfrm>
                  <a:off x="3063795" y="4521144"/>
                  <a:ext cx="446404" cy="538801"/>
                </a:xfrm>
                <a:prstGeom prst="rect">
                  <a:avLst/>
                </a:prstGeom>
                <a:solidFill>
                  <a:schemeClr val="lt1">
                    <a:alpha val="98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795" y="4521144"/>
                  <a:ext cx="446404" cy="5388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551417" y="4521143"/>
                  <a:ext cx="450636" cy="53880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417" y="4521143"/>
                  <a:ext cx="450636" cy="5388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F2BF34-2265-4945-830D-9E7E0643081D}"/>
                    </a:ext>
                  </a:extLst>
                </p:cNvPr>
                <p:cNvSpPr/>
                <p:nvPr/>
              </p:nvSpPr>
              <p:spPr>
                <a:xfrm>
                  <a:off x="4050531" y="4605878"/>
                  <a:ext cx="768660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Gradient </a:t>
                  </a:r>
                  <a14:m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900" dirty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F2BF34-2265-4945-830D-9E7E06430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31" y="4605878"/>
                  <a:ext cx="76866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>
            <a:off x="4453181" y="3859138"/>
            <a:ext cx="686256" cy="12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4453181" y="4790545"/>
            <a:ext cx="46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2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Part 1: Neural Network</a:t>
            </a:r>
          </a:p>
          <a:p>
            <a:r>
              <a:rPr lang="en-US" dirty="0"/>
              <a:t>Part 2: Convolutional Neural Networks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4603" y="1592703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5500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1123" y="3485317"/>
            <a:ext cx="200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x, y, z are scalars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31123" y="1953648"/>
            <a:ext cx="1854946" cy="1171010"/>
            <a:chOff x="947936" y="2989457"/>
            <a:chExt cx="2920763" cy="1951233"/>
          </a:xfrm>
        </p:grpSpPr>
        <p:sp>
          <p:nvSpPr>
            <p:cNvPr id="13" name="Oval 12"/>
            <p:cNvSpPr/>
            <p:nvPr/>
          </p:nvSpPr>
          <p:spPr>
            <a:xfrm>
              <a:off x="1992902" y="3757291"/>
              <a:ext cx="736600" cy="736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1446803" y="3367196"/>
              <a:ext cx="653972" cy="497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3" idx="3"/>
            </p:cNvCxnSpPr>
            <p:nvPr/>
          </p:nvCxnSpPr>
          <p:spPr>
            <a:xfrm flipV="1">
              <a:off x="1392867" y="4386018"/>
              <a:ext cx="707910" cy="50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6"/>
            </p:cNvCxnSpPr>
            <p:nvPr/>
          </p:nvCxnSpPr>
          <p:spPr>
            <a:xfrm>
              <a:off x="2729503" y="4125591"/>
              <a:ext cx="873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6742" y="298945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US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7936" y="4571359"/>
              <a:ext cx="32092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2205" y="3760157"/>
              <a:ext cx="306494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909" y="2327397"/>
            <a:ext cx="5288374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MultiplyLayer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forward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z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need to keep these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</a:rPr>
              <a:t>backward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dz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		dx </a:t>
            </a:r>
            <a:r>
              <a:rPr lang="pl-PL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6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dz </a:t>
            </a:r>
            <a:r>
              <a:rPr lang="pl-PL" sz="1600" dirty="0">
                <a:solidFill>
                  <a:srgbClr val="008000"/>
                </a:solidFill>
                <a:highlight>
                  <a:srgbClr val="FFFFFF"/>
                </a:highlight>
              </a:rPr>
              <a:t># [dz/dx * dL/dz]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		dy </a:t>
            </a:r>
            <a:r>
              <a:rPr lang="pl-PL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6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</a:rPr>
              <a:t> dz </a:t>
            </a:r>
            <a:r>
              <a:rPr lang="pl-PL" sz="1600" dirty="0">
                <a:solidFill>
                  <a:srgbClr val="008000"/>
                </a:solidFill>
                <a:highlight>
                  <a:srgbClr val="FFFFFF"/>
                </a:highlight>
              </a:rPr>
              <a:t># [dz/dy * dL/dz]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89125" y="5697406"/>
            <a:ext cx="8163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Complete API by storing intermediate gradient that needed in backward pass</a:t>
            </a:r>
          </a:p>
        </p:txBody>
      </p:sp>
    </p:spTree>
    <p:extLst>
      <p:ext uri="{BB962C8B-B14F-4D97-AF65-F5344CB8AC3E}">
        <p14:creationId xmlns:p14="http://schemas.microsoft.com/office/powerpoint/2010/main" val="159460699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using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74C25A-6F75-472B-A454-F1D739C6F3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35667" y="2532510"/>
            <a:ext cx="2372056" cy="21815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C3EE6B-8639-455A-9C8F-4588E7D7CD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2613" y="2690613"/>
            <a:ext cx="4552950" cy="1865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777877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CAB4F5-6637-4F51-92EC-E1688892EE5D}"/>
              </a:ext>
            </a:extLst>
          </p:cNvPr>
          <p:cNvGrpSpPr/>
          <p:nvPr/>
        </p:nvGrpSpPr>
        <p:grpSpPr>
          <a:xfrm>
            <a:off x="1758209" y="2754748"/>
            <a:ext cx="3462409" cy="2492782"/>
            <a:chOff x="444564" y="2465457"/>
            <a:chExt cx="3462409" cy="2492782"/>
          </a:xfrm>
        </p:grpSpPr>
        <p:sp>
          <p:nvSpPr>
            <p:cNvPr id="8" name="Rectangle 7"/>
            <p:cNvSpPr/>
            <p:nvPr/>
          </p:nvSpPr>
          <p:spPr>
            <a:xfrm>
              <a:off x="817722" y="2644416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8182" y="246545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9759" y="294442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67905" y="281762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67905" y="333594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67905" y="382047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984235" y="25854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4235" y="304612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84235" y="35068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4235" y="398230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50382" y="307927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038067" y="355825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11" idx="6"/>
              <a:endCxn id="14" idx="2"/>
            </p:cNvCxnSpPr>
            <p:nvPr/>
          </p:nvCxnSpPr>
          <p:spPr>
            <a:xfrm flipV="1">
              <a:off x="1212039" y="2757482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6"/>
              <a:endCxn id="15" idx="2"/>
            </p:cNvCxnSpPr>
            <p:nvPr/>
          </p:nvCxnSpPr>
          <p:spPr>
            <a:xfrm>
              <a:off x="1212039" y="2989696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6"/>
              <a:endCxn id="14" idx="2"/>
            </p:cNvCxnSpPr>
            <p:nvPr/>
          </p:nvCxnSpPr>
          <p:spPr>
            <a:xfrm flipV="1">
              <a:off x="1212039" y="2757482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6"/>
              <a:endCxn id="15" idx="2"/>
            </p:cNvCxnSpPr>
            <p:nvPr/>
          </p:nvCxnSpPr>
          <p:spPr>
            <a:xfrm flipV="1">
              <a:off x="1212039" y="3218195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6"/>
              <a:endCxn id="16" idx="2"/>
            </p:cNvCxnSpPr>
            <p:nvPr/>
          </p:nvCxnSpPr>
          <p:spPr>
            <a:xfrm>
              <a:off x="1212039" y="3508016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6"/>
              <a:endCxn id="17" idx="2"/>
            </p:cNvCxnSpPr>
            <p:nvPr/>
          </p:nvCxnSpPr>
          <p:spPr>
            <a:xfrm>
              <a:off x="1212039" y="3508016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6"/>
              <a:endCxn id="16" idx="2"/>
            </p:cNvCxnSpPr>
            <p:nvPr/>
          </p:nvCxnSpPr>
          <p:spPr>
            <a:xfrm flipV="1">
              <a:off x="1212039" y="3678908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7" idx="2"/>
            </p:cNvCxnSpPr>
            <p:nvPr/>
          </p:nvCxnSpPr>
          <p:spPr>
            <a:xfrm>
              <a:off x="1212039" y="3992538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1" idx="6"/>
              <a:endCxn id="16" idx="2"/>
            </p:cNvCxnSpPr>
            <p:nvPr/>
          </p:nvCxnSpPr>
          <p:spPr>
            <a:xfrm>
              <a:off x="1212039" y="2989696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1" idx="6"/>
              <a:endCxn id="17" idx="2"/>
            </p:cNvCxnSpPr>
            <p:nvPr/>
          </p:nvCxnSpPr>
          <p:spPr>
            <a:xfrm>
              <a:off x="1212039" y="2989696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3" idx="6"/>
              <a:endCxn id="14" idx="2"/>
            </p:cNvCxnSpPr>
            <p:nvPr/>
          </p:nvCxnSpPr>
          <p:spPr>
            <a:xfrm flipV="1">
              <a:off x="1212039" y="2757482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" idx="6"/>
              <a:endCxn id="15" idx="2"/>
            </p:cNvCxnSpPr>
            <p:nvPr/>
          </p:nvCxnSpPr>
          <p:spPr>
            <a:xfrm flipV="1">
              <a:off x="1212039" y="3218195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8" idx="2"/>
              <a:endCxn id="14" idx="6"/>
            </p:cNvCxnSpPr>
            <p:nvPr/>
          </p:nvCxnSpPr>
          <p:spPr>
            <a:xfrm flipH="1" flipV="1">
              <a:off x="2328369" y="275748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15" idx="6"/>
            </p:cNvCxnSpPr>
            <p:nvPr/>
          </p:nvCxnSpPr>
          <p:spPr>
            <a:xfrm flipH="1" flipV="1">
              <a:off x="2328369" y="321819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9" idx="2"/>
              <a:endCxn id="14" idx="6"/>
            </p:cNvCxnSpPr>
            <p:nvPr/>
          </p:nvCxnSpPr>
          <p:spPr>
            <a:xfrm flipH="1" flipV="1">
              <a:off x="2328369" y="275748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9" idx="2"/>
              <a:endCxn id="15" idx="6"/>
            </p:cNvCxnSpPr>
            <p:nvPr/>
          </p:nvCxnSpPr>
          <p:spPr>
            <a:xfrm flipH="1" flipV="1">
              <a:off x="2328369" y="321819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9" idx="2"/>
              <a:endCxn id="16" idx="6"/>
            </p:cNvCxnSpPr>
            <p:nvPr/>
          </p:nvCxnSpPr>
          <p:spPr>
            <a:xfrm flipH="1" flipV="1">
              <a:off x="2328369" y="367890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9" idx="2"/>
              <a:endCxn id="17" idx="6"/>
            </p:cNvCxnSpPr>
            <p:nvPr/>
          </p:nvCxnSpPr>
          <p:spPr>
            <a:xfrm flipH="1">
              <a:off x="2328369" y="373031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8" idx="2"/>
              <a:endCxn id="16" idx="6"/>
            </p:cNvCxnSpPr>
            <p:nvPr/>
          </p:nvCxnSpPr>
          <p:spPr>
            <a:xfrm flipH="1">
              <a:off x="2328369" y="325134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8" idx="2"/>
              <a:endCxn id="17" idx="6"/>
            </p:cNvCxnSpPr>
            <p:nvPr/>
          </p:nvCxnSpPr>
          <p:spPr>
            <a:xfrm flipH="1">
              <a:off x="2328369" y="325134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44564" y="4466824"/>
              <a:ext cx="1177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Input layer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06101" y="4650462"/>
              <a:ext cx="13213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Hidden layer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93600" y="4154369"/>
              <a:ext cx="1313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Output layer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7026B0B-91C6-49EC-8BA4-370E55097C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304"/>
          <a:stretch/>
        </p:blipFill>
        <p:spPr>
          <a:xfrm>
            <a:off x="5407683" y="2641947"/>
            <a:ext cx="4954438" cy="2411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29036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Activation Functions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6547718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889760" y="2009550"/>
                <a:ext cx="3896524" cy="4025490"/>
              </a:xfrm>
            </p:spPr>
            <p:txBody>
              <a:bodyPr/>
              <a:lstStyle/>
              <a:p>
                <a:r>
                  <a:rPr lang="en-US" sz="1800" b="1" dirty="0"/>
                  <a:t>Sigmoid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sz="1800" b="1" dirty="0" err="1"/>
                  <a:t>Tanh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sz="1800" b="1" dirty="0" err="1"/>
                  <a:t>ReLU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889760" y="2009550"/>
                <a:ext cx="3896524" cy="4025490"/>
              </a:xfrm>
              <a:blipFill>
                <a:blip r:embed="rId3"/>
                <a:stretch>
                  <a:fillRect t="-758" b="-36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"/>
              <p:cNvSpPr txBox="1">
                <a:spLocks/>
              </p:cNvSpPr>
              <p:nvPr/>
            </p:nvSpPr>
            <p:spPr bwMode="auto">
              <a:xfrm>
                <a:off x="5786284" y="2009550"/>
                <a:ext cx="4429914" cy="4156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6075" indent="-346075" algn="l" defTabSz="457200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SzPct val="135000"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593725" indent="-182563" algn="l" defTabSz="457200" rtl="0" eaLnBrk="1" fontAlgn="base" hangingPunct="1">
                  <a:spcBef>
                    <a:spcPts val="800"/>
                  </a:spcBef>
                  <a:spcAft>
                    <a:spcPct val="0"/>
                  </a:spcAft>
                  <a:buClr>
                    <a:srgbClr val="595959"/>
                  </a:buClr>
                  <a:buFont typeface="Lucida Grande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22325" indent="-182563" algn="l" defTabSz="457200" rtl="0" eaLnBrk="1" fontAlgn="base" hangingPunct="1">
                  <a:spcBef>
                    <a:spcPts val="700"/>
                  </a:spcBef>
                  <a:spcAft>
                    <a:spcPct val="0"/>
                  </a:spcAft>
                  <a:buClr>
                    <a:srgbClr val="595959"/>
                  </a:buClr>
                  <a:buFont typeface="Wingdings" charset="0"/>
                  <a:buChar char="§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50925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33488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7F7F7F"/>
                  </a:buClr>
                  <a:buFont typeface="Wingdings" charset="0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/>
                  <a:t>Leaky</a:t>
                </a:r>
                <a:r>
                  <a:rPr lang="en-US" sz="2400" b="1" dirty="0"/>
                  <a:t> </a:t>
                </a:r>
                <a:r>
                  <a:rPr lang="en-US" sz="1800" b="1" dirty="0" err="1"/>
                  <a:t>ReLU</a:t>
                </a:r>
                <a:endParaRPr lang="en-US" sz="2400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(0.1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1800" dirty="0"/>
              </a:p>
              <a:p>
                <a:r>
                  <a:rPr lang="en-US" sz="1800" b="1" dirty="0"/>
                  <a:t>ELU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sz="1800" b="1" dirty="0"/>
                  <a:t>SELU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6284" y="2009550"/>
                <a:ext cx="4429914" cy="4156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BE1559-E44A-4210-A35D-424A9C6E30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549" y="1841257"/>
            <a:ext cx="1463040" cy="1463040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192D14-A49D-4DE4-B50C-5EA20D72FDC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549" y="3378031"/>
            <a:ext cx="1463040" cy="1463040"/>
          </a:xfrm>
          <a:prstGeom prst="rect">
            <a:avLst/>
          </a:prstGeom>
        </p:spPr>
      </p:pic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4E2AA166-EEF5-402D-B3E8-FB04CEE3CEE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549" y="4841071"/>
            <a:ext cx="1463040" cy="1463040"/>
          </a:xfrm>
          <a:prstGeom prst="rect">
            <a:avLst/>
          </a:prstGeom>
        </p:spPr>
      </p:pic>
      <p:pic>
        <p:nvPicPr>
          <p:cNvPr id="18" name="Picture 17" descr="A picture containing object&#10;&#10;Description automatically generated">
            <a:extLst>
              <a:ext uri="{FF2B5EF4-FFF2-40B4-BE49-F238E27FC236}">
                <a16:creationId xmlns:a16="http://schemas.microsoft.com/office/drawing/2014/main" id="{91C2CB40-6B57-4F12-AF20-EE0945A654E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9" y="1878090"/>
            <a:ext cx="1463040" cy="1463040"/>
          </a:xfrm>
          <a:prstGeom prst="rect">
            <a:avLst/>
          </a:prstGeom>
        </p:spPr>
      </p:pic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1FFF8359-E42A-4035-BE2B-DC630D58681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9" y="4892512"/>
            <a:ext cx="1463040" cy="1463040"/>
          </a:xfrm>
          <a:prstGeom prst="rect">
            <a:avLst/>
          </a:prstGeom>
        </p:spPr>
      </p:pic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9FA4C872-0871-47DB-8A79-7914E434528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9" y="3378031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Forward function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Squashes numbers to range [0, 1]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Historically popular since they </a:t>
            </a:r>
            <a:r>
              <a:rPr lang="en-US" sz="2000" dirty="0">
                <a:solidFill>
                  <a:srgbClr val="0000FF"/>
                </a:solidFill>
              </a:rPr>
              <a:t>have nice interpretation</a:t>
            </a:r>
            <a:r>
              <a:rPr lang="en-US" sz="2000" dirty="0"/>
              <a:t> as </a:t>
            </a:r>
            <a:br>
              <a:rPr lang="en-US" sz="2000" dirty="0"/>
            </a:br>
            <a:r>
              <a:rPr lang="en-US" sz="2000" dirty="0"/>
              <a:t>a saturating </a:t>
            </a:r>
            <a:r>
              <a:rPr lang="en-US" sz="2000" dirty="0">
                <a:solidFill>
                  <a:srgbClr val="C00000"/>
                </a:solidFill>
              </a:rPr>
              <a:t>“firing rate” </a:t>
            </a:r>
            <a:r>
              <a:rPr lang="en-US" sz="2000" dirty="0"/>
              <a:t>of a neuron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 Function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204620" y="2416584"/>
                <a:ext cx="2486257" cy="822960"/>
              </a:xfrm>
              <a:custGeom>
                <a:avLst/>
                <a:gdLst>
                  <a:gd name="connsiteX0" fmla="*/ 0 w 2486257"/>
                  <a:gd name="connsiteY0" fmla="*/ 0 h 822960"/>
                  <a:gd name="connsiteX1" fmla="*/ 546977 w 2486257"/>
                  <a:gd name="connsiteY1" fmla="*/ 0 h 822960"/>
                  <a:gd name="connsiteX2" fmla="*/ 1218266 w 2486257"/>
                  <a:gd name="connsiteY2" fmla="*/ 0 h 822960"/>
                  <a:gd name="connsiteX3" fmla="*/ 1790105 w 2486257"/>
                  <a:gd name="connsiteY3" fmla="*/ 0 h 822960"/>
                  <a:gd name="connsiteX4" fmla="*/ 2486257 w 2486257"/>
                  <a:gd name="connsiteY4" fmla="*/ 0 h 822960"/>
                  <a:gd name="connsiteX5" fmla="*/ 2486257 w 2486257"/>
                  <a:gd name="connsiteY5" fmla="*/ 411480 h 822960"/>
                  <a:gd name="connsiteX6" fmla="*/ 2486257 w 2486257"/>
                  <a:gd name="connsiteY6" fmla="*/ 822960 h 822960"/>
                  <a:gd name="connsiteX7" fmla="*/ 1839830 w 2486257"/>
                  <a:gd name="connsiteY7" fmla="*/ 822960 h 822960"/>
                  <a:gd name="connsiteX8" fmla="*/ 1267991 w 2486257"/>
                  <a:gd name="connsiteY8" fmla="*/ 822960 h 822960"/>
                  <a:gd name="connsiteX9" fmla="*/ 596702 w 2486257"/>
                  <a:gd name="connsiteY9" fmla="*/ 822960 h 822960"/>
                  <a:gd name="connsiteX10" fmla="*/ 0 w 2486257"/>
                  <a:gd name="connsiteY10" fmla="*/ 822960 h 822960"/>
                  <a:gd name="connsiteX11" fmla="*/ 0 w 2486257"/>
                  <a:gd name="connsiteY11" fmla="*/ 403250 h 822960"/>
                  <a:gd name="connsiteX12" fmla="*/ 0 w 2486257"/>
                  <a:gd name="connsiteY12" fmla="*/ 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86257" h="822960" fill="none" extrusionOk="0">
                    <a:moveTo>
                      <a:pt x="0" y="0"/>
                    </a:moveTo>
                    <a:cubicBezTo>
                      <a:pt x="184518" y="18322"/>
                      <a:pt x="398782" y="24113"/>
                      <a:pt x="546977" y="0"/>
                    </a:cubicBezTo>
                    <a:cubicBezTo>
                      <a:pt x="695172" y="-24113"/>
                      <a:pt x="971570" y="12153"/>
                      <a:pt x="1218266" y="0"/>
                    </a:cubicBezTo>
                    <a:cubicBezTo>
                      <a:pt x="1464962" y="-12153"/>
                      <a:pt x="1538528" y="-2494"/>
                      <a:pt x="1790105" y="0"/>
                    </a:cubicBezTo>
                    <a:cubicBezTo>
                      <a:pt x="2041682" y="2494"/>
                      <a:pt x="2309886" y="-9600"/>
                      <a:pt x="2486257" y="0"/>
                    </a:cubicBezTo>
                    <a:cubicBezTo>
                      <a:pt x="2472902" y="185187"/>
                      <a:pt x="2485108" y="283552"/>
                      <a:pt x="2486257" y="411480"/>
                    </a:cubicBezTo>
                    <a:cubicBezTo>
                      <a:pt x="2487406" y="539408"/>
                      <a:pt x="2502911" y="702742"/>
                      <a:pt x="2486257" y="822960"/>
                    </a:cubicBezTo>
                    <a:cubicBezTo>
                      <a:pt x="2170929" y="790667"/>
                      <a:pt x="2012433" y="853910"/>
                      <a:pt x="1839830" y="822960"/>
                    </a:cubicBezTo>
                    <a:cubicBezTo>
                      <a:pt x="1667227" y="792010"/>
                      <a:pt x="1482478" y="807910"/>
                      <a:pt x="1267991" y="822960"/>
                    </a:cubicBezTo>
                    <a:cubicBezTo>
                      <a:pt x="1053504" y="838010"/>
                      <a:pt x="845445" y="823975"/>
                      <a:pt x="596702" y="822960"/>
                    </a:cubicBezTo>
                    <a:cubicBezTo>
                      <a:pt x="347959" y="821945"/>
                      <a:pt x="149646" y="809620"/>
                      <a:pt x="0" y="822960"/>
                    </a:cubicBezTo>
                    <a:cubicBezTo>
                      <a:pt x="2361" y="684811"/>
                      <a:pt x="9750" y="567525"/>
                      <a:pt x="0" y="403250"/>
                    </a:cubicBezTo>
                    <a:cubicBezTo>
                      <a:pt x="-9750" y="238975"/>
                      <a:pt x="123" y="158674"/>
                      <a:pt x="0" y="0"/>
                    </a:cubicBezTo>
                    <a:close/>
                  </a:path>
                  <a:path w="2486257" h="822960" stroke="0" extrusionOk="0">
                    <a:moveTo>
                      <a:pt x="0" y="0"/>
                    </a:moveTo>
                    <a:cubicBezTo>
                      <a:pt x="189210" y="8587"/>
                      <a:pt x="497443" y="29556"/>
                      <a:pt x="646427" y="0"/>
                    </a:cubicBezTo>
                    <a:cubicBezTo>
                      <a:pt x="795411" y="-29556"/>
                      <a:pt x="1023682" y="-8783"/>
                      <a:pt x="1193403" y="0"/>
                    </a:cubicBezTo>
                    <a:cubicBezTo>
                      <a:pt x="1363124" y="8783"/>
                      <a:pt x="1518044" y="-27376"/>
                      <a:pt x="1814968" y="0"/>
                    </a:cubicBezTo>
                    <a:cubicBezTo>
                      <a:pt x="2111893" y="27376"/>
                      <a:pt x="2230133" y="16036"/>
                      <a:pt x="2486257" y="0"/>
                    </a:cubicBezTo>
                    <a:cubicBezTo>
                      <a:pt x="2493920" y="184948"/>
                      <a:pt x="2499180" y="256484"/>
                      <a:pt x="2486257" y="419710"/>
                    </a:cubicBezTo>
                    <a:cubicBezTo>
                      <a:pt x="2473335" y="582936"/>
                      <a:pt x="2494050" y="720070"/>
                      <a:pt x="2486257" y="822960"/>
                    </a:cubicBezTo>
                    <a:cubicBezTo>
                      <a:pt x="2254443" y="827143"/>
                      <a:pt x="2053828" y="848433"/>
                      <a:pt x="1889555" y="822960"/>
                    </a:cubicBezTo>
                    <a:cubicBezTo>
                      <a:pt x="1725282" y="797487"/>
                      <a:pt x="1565885" y="842586"/>
                      <a:pt x="1267991" y="822960"/>
                    </a:cubicBezTo>
                    <a:cubicBezTo>
                      <a:pt x="970097" y="803334"/>
                      <a:pt x="955622" y="825391"/>
                      <a:pt x="671289" y="822960"/>
                    </a:cubicBezTo>
                    <a:cubicBezTo>
                      <a:pt x="386956" y="820529"/>
                      <a:pt x="285985" y="847714"/>
                      <a:pt x="0" y="822960"/>
                    </a:cubicBezTo>
                    <a:cubicBezTo>
                      <a:pt x="-8285" y="647489"/>
                      <a:pt x="-12657" y="568752"/>
                      <a:pt x="0" y="419710"/>
                    </a:cubicBezTo>
                    <a:cubicBezTo>
                      <a:pt x="12657" y="270668"/>
                      <a:pt x="17298" y="16253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62926946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20" y="2416584"/>
                <a:ext cx="2486257" cy="822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629269464">
                      <a:custGeom>
                        <a:avLst/>
                        <a:gdLst>
                          <a:gd name="connsiteX0" fmla="*/ 0 w 2486257"/>
                          <a:gd name="connsiteY0" fmla="*/ 0 h 822960"/>
                          <a:gd name="connsiteX1" fmla="*/ 546977 w 2486257"/>
                          <a:gd name="connsiteY1" fmla="*/ 0 h 822960"/>
                          <a:gd name="connsiteX2" fmla="*/ 1218266 w 2486257"/>
                          <a:gd name="connsiteY2" fmla="*/ 0 h 822960"/>
                          <a:gd name="connsiteX3" fmla="*/ 1790105 w 2486257"/>
                          <a:gd name="connsiteY3" fmla="*/ 0 h 822960"/>
                          <a:gd name="connsiteX4" fmla="*/ 2486257 w 2486257"/>
                          <a:gd name="connsiteY4" fmla="*/ 0 h 822960"/>
                          <a:gd name="connsiteX5" fmla="*/ 2486257 w 2486257"/>
                          <a:gd name="connsiteY5" fmla="*/ 411480 h 822960"/>
                          <a:gd name="connsiteX6" fmla="*/ 2486257 w 2486257"/>
                          <a:gd name="connsiteY6" fmla="*/ 822960 h 822960"/>
                          <a:gd name="connsiteX7" fmla="*/ 1839830 w 2486257"/>
                          <a:gd name="connsiteY7" fmla="*/ 822960 h 822960"/>
                          <a:gd name="connsiteX8" fmla="*/ 1267991 w 2486257"/>
                          <a:gd name="connsiteY8" fmla="*/ 822960 h 822960"/>
                          <a:gd name="connsiteX9" fmla="*/ 596702 w 2486257"/>
                          <a:gd name="connsiteY9" fmla="*/ 822960 h 822960"/>
                          <a:gd name="connsiteX10" fmla="*/ 0 w 2486257"/>
                          <a:gd name="connsiteY10" fmla="*/ 822960 h 822960"/>
                          <a:gd name="connsiteX11" fmla="*/ 0 w 2486257"/>
                          <a:gd name="connsiteY11" fmla="*/ 403250 h 822960"/>
                          <a:gd name="connsiteX12" fmla="*/ 0 w 2486257"/>
                          <a:gd name="connsiteY12" fmla="*/ 0 h 8229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86257" h="822960" fill="none" extrusionOk="0">
                            <a:moveTo>
                              <a:pt x="0" y="0"/>
                            </a:moveTo>
                            <a:cubicBezTo>
                              <a:pt x="184518" y="18322"/>
                              <a:pt x="398782" y="24113"/>
                              <a:pt x="546977" y="0"/>
                            </a:cubicBezTo>
                            <a:cubicBezTo>
                              <a:pt x="695172" y="-24113"/>
                              <a:pt x="971570" y="12153"/>
                              <a:pt x="1218266" y="0"/>
                            </a:cubicBezTo>
                            <a:cubicBezTo>
                              <a:pt x="1464962" y="-12153"/>
                              <a:pt x="1538528" y="-2494"/>
                              <a:pt x="1790105" y="0"/>
                            </a:cubicBezTo>
                            <a:cubicBezTo>
                              <a:pt x="2041682" y="2494"/>
                              <a:pt x="2309886" y="-9600"/>
                              <a:pt x="2486257" y="0"/>
                            </a:cubicBezTo>
                            <a:cubicBezTo>
                              <a:pt x="2472902" y="185187"/>
                              <a:pt x="2485108" y="283552"/>
                              <a:pt x="2486257" y="411480"/>
                            </a:cubicBezTo>
                            <a:cubicBezTo>
                              <a:pt x="2487406" y="539408"/>
                              <a:pt x="2502911" y="702742"/>
                              <a:pt x="2486257" y="822960"/>
                            </a:cubicBezTo>
                            <a:cubicBezTo>
                              <a:pt x="2170929" y="790667"/>
                              <a:pt x="2012433" y="853910"/>
                              <a:pt x="1839830" y="822960"/>
                            </a:cubicBezTo>
                            <a:cubicBezTo>
                              <a:pt x="1667227" y="792010"/>
                              <a:pt x="1482478" y="807910"/>
                              <a:pt x="1267991" y="822960"/>
                            </a:cubicBezTo>
                            <a:cubicBezTo>
                              <a:pt x="1053504" y="838010"/>
                              <a:pt x="845445" y="823975"/>
                              <a:pt x="596702" y="822960"/>
                            </a:cubicBezTo>
                            <a:cubicBezTo>
                              <a:pt x="347959" y="821945"/>
                              <a:pt x="149646" y="809620"/>
                              <a:pt x="0" y="822960"/>
                            </a:cubicBezTo>
                            <a:cubicBezTo>
                              <a:pt x="2361" y="684811"/>
                              <a:pt x="9750" y="567525"/>
                              <a:pt x="0" y="403250"/>
                            </a:cubicBezTo>
                            <a:cubicBezTo>
                              <a:pt x="-9750" y="238975"/>
                              <a:pt x="123" y="158674"/>
                              <a:pt x="0" y="0"/>
                            </a:cubicBezTo>
                            <a:close/>
                          </a:path>
                          <a:path w="2486257" h="822960" stroke="0" extrusionOk="0">
                            <a:moveTo>
                              <a:pt x="0" y="0"/>
                            </a:moveTo>
                            <a:cubicBezTo>
                              <a:pt x="189210" y="8587"/>
                              <a:pt x="497443" y="29556"/>
                              <a:pt x="646427" y="0"/>
                            </a:cubicBezTo>
                            <a:cubicBezTo>
                              <a:pt x="795411" y="-29556"/>
                              <a:pt x="1023682" y="-8783"/>
                              <a:pt x="1193403" y="0"/>
                            </a:cubicBezTo>
                            <a:cubicBezTo>
                              <a:pt x="1363124" y="8783"/>
                              <a:pt x="1518044" y="-27376"/>
                              <a:pt x="1814968" y="0"/>
                            </a:cubicBezTo>
                            <a:cubicBezTo>
                              <a:pt x="2111893" y="27376"/>
                              <a:pt x="2230133" y="16036"/>
                              <a:pt x="2486257" y="0"/>
                            </a:cubicBezTo>
                            <a:cubicBezTo>
                              <a:pt x="2493920" y="184948"/>
                              <a:pt x="2499180" y="256484"/>
                              <a:pt x="2486257" y="419710"/>
                            </a:cubicBezTo>
                            <a:cubicBezTo>
                              <a:pt x="2473335" y="582936"/>
                              <a:pt x="2494050" y="720070"/>
                              <a:pt x="2486257" y="822960"/>
                            </a:cubicBezTo>
                            <a:cubicBezTo>
                              <a:pt x="2254443" y="827143"/>
                              <a:pt x="2053828" y="848433"/>
                              <a:pt x="1889555" y="822960"/>
                            </a:cubicBezTo>
                            <a:cubicBezTo>
                              <a:pt x="1725282" y="797487"/>
                              <a:pt x="1565885" y="842586"/>
                              <a:pt x="1267991" y="822960"/>
                            </a:cubicBezTo>
                            <a:cubicBezTo>
                              <a:pt x="970097" y="803334"/>
                              <a:pt x="955622" y="825391"/>
                              <a:pt x="671289" y="822960"/>
                            </a:cubicBezTo>
                            <a:cubicBezTo>
                              <a:pt x="386956" y="820529"/>
                              <a:pt x="285985" y="847714"/>
                              <a:pt x="0" y="822960"/>
                            </a:cubicBezTo>
                            <a:cubicBezTo>
                              <a:pt x="-8285" y="647489"/>
                              <a:pt x="-12657" y="568752"/>
                              <a:pt x="0" y="419710"/>
                            </a:cubicBezTo>
                            <a:cubicBezTo>
                              <a:pt x="12657" y="270668"/>
                              <a:pt x="17298" y="1625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204620" y="3828845"/>
                <a:ext cx="2486257" cy="548640"/>
              </a:xfrm>
              <a:custGeom>
                <a:avLst/>
                <a:gdLst>
                  <a:gd name="connsiteX0" fmla="*/ 0 w 2486257"/>
                  <a:gd name="connsiteY0" fmla="*/ 0 h 548640"/>
                  <a:gd name="connsiteX1" fmla="*/ 671289 w 2486257"/>
                  <a:gd name="connsiteY1" fmla="*/ 0 h 548640"/>
                  <a:gd name="connsiteX2" fmla="*/ 1267991 w 2486257"/>
                  <a:gd name="connsiteY2" fmla="*/ 0 h 548640"/>
                  <a:gd name="connsiteX3" fmla="*/ 1914418 w 2486257"/>
                  <a:gd name="connsiteY3" fmla="*/ 0 h 548640"/>
                  <a:gd name="connsiteX4" fmla="*/ 2486257 w 2486257"/>
                  <a:gd name="connsiteY4" fmla="*/ 0 h 548640"/>
                  <a:gd name="connsiteX5" fmla="*/ 2486257 w 2486257"/>
                  <a:gd name="connsiteY5" fmla="*/ 548640 h 548640"/>
                  <a:gd name="connsiteX6" fmla="*/ 1914418 w 2486257"/>
                  <a:gd name="connsiteY6" fmla="*/ 548640 h 548640"/>
                  <a:gd name="connsiteX7" fmla="*/ 1317716 w 2486257"/>
                  <a:gd name="connsiteY7" fmla="*/ 548640 h 548640"/>
                  <a:gd name="connsiteX8" fmla="*/ 770740 w 2486257"/>
                  <a:gd name="connsiteY8" fmla="*/ 548640 h 548640"/>
                  <a:gd name="connsiteX9" fmla="*/ 0 w 2486257"/>
                  <a:gd name="connsiteY9" fmla="*/ 548640 h 548640"/>
                  <a:gd name="connsiteX10" fmla="*/ 0 w 2486257"/>
                  <a:gd name="connsiteY10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86257" h="548640" fill="none" extrusionOk="0">
                    <a:moveTo>
                      <a:pt x="0" y="0"/>
                    </a:moveTo>
                    <a:cubicBezTo>
                      <a:pt x="209374" y="12927"/>
                      <a:pt x="486874" y="28158"/>
                      <a:pt x="671289" y="0"/>
                    </a:cubicBezTo>
                    <a:cubicBezTo>
                      <a:pt x="855704" y="-28158"/>
                      <a:pt x="1069636" y="28292"/>
                      <a:pt x="1267991" y="0"/>
                    </a:cubicBezTo>
                    <a:cubicBezTo>
                      <a:pt x="1466346" y="-28292"/>
                      <a:pt x="1715533" y="3017"/>
                      <a:pt x="1914418" y="0"/>
                    </a:cubicBezTo>
                    <a:cubicBezTo>
                      <a:pt x="2113303" y="-3017"/>
                      <a:pt x="2311742" y="13272"/>
                      <a:pt x="2486257" y="0"/>
                    </a:cubicBezTo>
                    <a:cubicBezTo>
                      <a:pt x="2490964" y="231611"/>
                      <a:pt x="2483035" y="424411"/>
                      <a:pt x="2486257" y="548640"/>
                    </a:cubicBezTo>
                    <a:cubicBezTo>
                      <a:pt x="2332977" y="565587"/>
                      <a:pt x="2187949" y="561913"/>
                      <a:pt x="1914418" y="548640"/>
                    </a:cubicBezTo>
                    <a:cubicBezTo>
                      <a:pt x="1640887" y="535367"/>
                      <a:pt x="1530278" y="574552"/>
                      <a:pt x="1317716" y="548640"/>
                    </a:cubicBezTo>
                    <a:cubicBezTo>
                      <a:pt x="1105154" y="522728"/>
                      <a:pt x="972834" y="550929"/>
                      <a:pt x="770740" y="548640"/>
                    </a:cubicBezTo>
                    <a:cubicBezTo>
                      <a:pt x="568646" y="546351"/>
                      <a:pt x="224845" y="521433"/>
                      <a:pt x="0" y="548640"/>
                    </a:cubicBezTo>
                    <a:cubicBezTo>
                      <a:pt x="-22875" y="337619"/>
                      <a:pt x="14888" y="207275"/>
                      <a:pt x="0" y="0"/>
                    </a:cubicBezTo>
                    <a:close/>
                  </a:path>
                  <a:path w="2486257" h="548640" stroke="0" extrusionOk="0">
                    <a:moveTo>
                      <a:pt x="0" y="0"/>
                    </a:moveTo>
                    <a:cubicBezTo>
                      <a:pt x="203578" y="23568"/>
                      <a:pt x="382773" y="3314"/>
                      <a:pt x="596702" y="0"/>
                    </a:cubicBezTo>
                    <a:cubicBezTo>
                      <a:pt x="810631" y="-3314"/>
                      <a:pt x="871832" y="-15290"/>
                      <a:pt x="1143678" y="0"/>
                    </a:cubicBezTo>
                    <a:cubicBezTo>
                      <a:pt x="1415524" y="15290"/>
                      <a:pt x="1562269" y="-14097"/>
                      <a:pt x="1690655" y="0"/>
                    </a:cubicBezTo>
                    <a:cubicBezTo>
                      <a:pt x="1819041" y="14097"/>
                      <a:pt x="2144516" y="24288"/>
                      <a:pt x="2486257" y="0"/>
                    </a:cubicBezTo>
                    <a:cubicBezTo>
                      <a:pt x="2506759" y="135942"/>
                      <a:pt x="2505691" y="339661"/>
                      <a:pt x="2486257" y="548640"/>
                    </a:cubicBezTo>
                    <a:cubicBezTo>
                      <a:pt x="2294945" y="570036"/>
                      <a:pt x="2009217" y="542564"/>
                      <a:pt x="1864693" y="548640"/>
                    </a:cubicBezTo>
                    <a:cubicBezTo>
                      <a:pt x="1720169" y="554716"/>
                      <a:pt x="1509513" y="543350"/>
                      <a:pt x="1243129" y="548640"/>
                    </a:cubicBezTo>
                    <a:cubicBezTo>
                      <a:pt x="976745" y="553930"/>
                      <a:pt x="894577" y="531906"/>
                      <a:pt x="696152" y="548640"/>
                    </a:cubicBezTo>
                    <a:cubicBezTo>
                      <a:pt x="497727" y="565374"/>
                      <a:pt x="216828" y="532818"/>
                      <a:pt x="0" y="548640"/>
                    </a:cubicBezTo>
                    <a:cubicBezTo>
                      <a:pt x="-1187" y="302908"/>
                      <a:pt x="-26056" y="27250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35614190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20" y="3828845"/>
                <a:ext cx="2486257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356141905">
                      <a:custGeom>
                        <a:avLst/>
                        <a:gdLst>
                          <a:gd name="connsiteX0" fmla="*/ 0 w 2486257"/>
                          <a:gd name="connsiteY0" fmla="*/ 0 h 548640"/>
                          <a:gd name="connsiteX1" fmla="*/ 671289 w 2486257"/>
                          <a:gd name="connsiteY1" fmla="*/ 0 h 548640"/>
                          <a:gd name="connsiteX2" fmla="*/ 1267991 w 2486257"/>
                          <a:gd name="connsiteY2" fmla="*/ 0 h 548640"/>
                          <a:gd name="connsiteX3" fmla="*/ 1914418 w 2486257"/>
                          <a:gd name="connsiteY3" fmla="*/ 0 h 548640"/>
                          <a:gd name="connsiteX4" fmla="*/ 2486257 w 2486257"/>
                          <a:gd name="connsiteY4" fmla="*/ 0 h 548640"/>
                          <a:gd name="connsiteX5" fmla="*/ 2486257 w 2486257"/>
                          <a:gd name="connsiteY5" fmla="*/ 548640 h 548640"/>
                          <a:gd name="connsiteX6" fmla="*/ 1914418 w 2486257"/>
                          <a:gd name="connsiteY6" fmla="*/ 548640 h 548640"/>
                          <a:gd name="connsiteX7" fmla="*/ 1317716 w 2486257"/>
                          <a:gd name="connsiteY7" fmla="*/ 548640 h 548640"/>
                          <a:gd name="connsiteX8" fmla="*/ 770740 w 2486257"/>
                          <a:gd name="connsiteY8" fmla="*/ 548640 h 548640"/>
                          <a:gd name="connsiteX9" fmla="*/ 0 w 2486257"/>
                          <a:gd name="connsiteY9" fmla="*/ 548640 h 548640"/>
                          <a:gd name="connsiteX10" fmla="*/ 0 w 2486257"/>
                          <a:gd name="connsiteY10" fmla="*/ 0 h 548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486257" h="548640" fill="none" extrusionOk="0">
                            <a:moveTo>
                              <a:pt x="0" y="0"/>
                            </a:moveTo>
                            <a:cubicBezTo>
                              <a:pt x="209374" y="12927"/>
                              <a:pt x="486874" y="28158"/>
                              <a:pt x="671289" y="0"/>
                            </a:cubicBezTo>
                            <a:cubicBezTo>
                              <a:pt x="855704" y="-28158"/>
                              <a:pt x="1069636" y="28292"/>
                              <a:pt x="1267991" y="0"/>
                            </a:cubicBezTo>
                            <a:cubicBezTo>
                              <a:pt x="1466346" y="-28292"/>
                              <a:pt x="1715533" y="3017"/>
                              <a:pt x="1914418" y="0"/>
                            </a:cubicBezTo>
                            <a:cubicBezTo>
                              <a:pt x="2113303" y="-3017"/>
                              <a:pt x="2311742" y="13272"/>
                              <a:pt x="2486257" y="0"/>
                            </a:cubicBezTo>
                            <a:cubicBezTo>
                              <a:pt x="2490964" y="231611"/>
                              <a:pt x="2483035" y="424411"/>
                              <a:pt x="2486257" y="548640"/>
                            </a:cubicBezTo>
                            <a:cubicBezTo>
                              <a:pt x="2332977" y="565587"/>
                              <a:pt x="2187949" y="561913"/>
                              <a:pt x="1914418" y="548640"/>
                            </a:cubicBezTo>
                            <a:cubicBezTo>
                              <a:pt x="1640887" y="535367"/>
                              <a:pt x="1530278" y="574552"/>
                              <a:pt x="1317716" y="548640"/>
                            </a:cubicBezTo>
                            <a:cubicBezTo>
                              <a:pt x="1105154" y="522728"/>
                              <a:pt x="972834" y="550929"/>
                              <a:pt x="770740" y="548640"/>
                            </a:cubicBezTo>
                            <a:cubicBezTo>
                              <a:pt x="568646" y="546351"/>
                              <a:pt x="224845" y="521433"/>
                              <a:pt x="0" y="548640"/>
                            </a:cubicBezTo>
                            <a:cubicBezTo>
                              <a:pt x="-22875" y="337619"/>
                              <a:pt x="14888" y="207275"/>
                              <a:pt x="0" y="0"/>
                            </a:cubicBezTo>
                            <a:close/>
                          </a:path>
                          <a:path w="2486257" h="548640" stroke="0" extrusionOk="0">
                            <a:moveTo>
                              <a:pt x="0" y="0"/>
                            </a:moveTo>
                            <a:cubicBezTo>
                              <a:pt x="203578" y="23568"/>
                              <a:pt x="382773" y="3314"/>
                              <a:pt x="596702" y="0"/>
                            </a:cubicBezTo>
                            <a:cubicBezTo>
                              <a:pt x="810631" y="-3314"/>
                              <a:pt x="871832" y="-15290"/>
                              <a:pt x="1143678" y="0"/>
                            </a:cubicBezTo>
                            <a:cubicBezTo>
                              <a:pt x="1415524" y="15290"/>
                              <a:pt x="1562269" y="-14097"/>
                              <a:pt x="1690655" y="0"/>
                            </a:cubicBezTo>
                            <a:cubicBezTo>
                              <a:pt x="1819041" y="14097"/>
                              <a:pt x="2144516" y="24288"/>
                              <a:pt x="2486257" y="0"/>
                            </a:cubicBezTo>
                            <a:cubicBezTo>
                              <a:pt x="2506759" y="135942"/>
                              <a:pt x="2505691" y="339661"/>
                              <a:pt x="2486257" y="548640"/>
                            </a:cubicBezTo>
                            <a:cubicBezTo>
                              <a:pt x="2294945" y="570036"/>
                              <a:pt x="2009217" y="542564"/>
                              <a:pt x="1864693" y="548640"/>
                            </a:cubicBezTo>
                            <a:cubicBezTo>
                              <a:pt x="1720169" y="554716"/>
                              <a:pt x="1509513" y="543350"/>
                              <a:pt x="1243129" y="548640"/>
                            </a:cubicBezTo>
                            <a:cubicBezTo>
                              <a:pt x="976745" y="553930"/>
                              <a:pt x="894577" y="531906"/>
                              <a:pt x="696152" y="548640"/>
                            </a:cubicBezTo>
                            <a:cubicBezTo>
                              <a:pt x="497727" y="565374"/>
                              <a:pt x="216828" y="532818"/>
                              <a:pt x="0" y="548640"/>
                            </a:cubicBezTo>
                            <a:cubicBezTo>
                              <a:pt x="-1187" y="302908"/>
                              <a:pt x="-26056" y="2725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D8FE17-BFA9-427B-9897-13770122744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2883" y="1707691"/>
            <a:ext cx="2926080" cy="26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Forward function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Squashes numbers to range [-1, 1]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Function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212824" y="2456462"/>
                <a:ext cx="3761158" cy="824066"/>
              </a:xfrm>
              <a:custGeom>
                <a:avLst/>
                <a:gdLst>
                  <a:gd name="connsiteX0" fmla="*/ 0 w 3761158"/>
                  <a:gd name="connsiteY0" fmla="*/ 0 h 824066"/>
                  <a:gd name="connsiteX1" fmla="*/ 626860 w 3761158"/>
                  <a:gd name="connsiteY1" fmla="*/ 0 h 824066"/>
                  <a:gd name="connsiteX2" fmla="*/ 1140885 w 3761158"/>
                  <a:gd name="connsiteY2" fmla="*/ 0 h 824066"/>
                  <a:gd name="connsiteX3" fmla="*/ 1842967 w 3761158"/>
                  <a:gd name="connsiteY3" fmla="*/ 0 h 824066"/>
                  <a:gd name="connsiteX4" fmla="*/ 2545050 w 3761158"/>
                  <a:gd name="connsiteY4" fmla="*/ 0 h 824066"/>
                  <a:gd name="connsiteX5" fmla="*/ 3171910 w 3761158"/>
                  <a:gd name="connsiteY5" fmla="*/ 0 h 824066"/>
                  <a:gd name="connsiteX6" fmla="*/ 3761158 w 3761158"/>
                  <a:gd name="connsiteY6" fmla="*/ 0 h 824066"/>
                  <a:gd name="connsiteX7" fmla="*/ 3761158 w 3761158"/>
                  <a:gd name="connsiteY7" fmla="*/ 412033 h 824066"/>
                  <a:gd name="connsiteX8" fmla="*/ 3761158 w 3761158"/>
                  <a:gd name="connsiteY8" fmla="*/ 824066 h 824066"/>
                  <a:gd name="connsiteX9" fmla="*/ 3096687 w 3761158"/>
                  <a:gd name="connsiteY9" fmla="*/ 824066 h 824066"/>
                  <a:gd name="connsiteX10" fmla="*/ 2582662 w 3761158"/>
                  <a:gd name="connsiteY10" fmla="*/ 824066 h 824066"/>
                  <a:gd name="connsiteX11" fmla="*/ 1993414 w 3761158"/>
                  <a:gd name="connsiteY11" fmla="*/ 824066 h 824066"/>
                  <a:gd name="connsiteX12" fmla="*/ 1479389 w 3761158"/>
                  <a:gd name="connsiteY12" fmla="*/ 824066 h 824066"/>
                  <a:gd name="connsiteX13" fmla="*/ 927752 w 3761158"/>
                  <a:gd name="connsiteY13" fmla="*/ 824066 h 824066"/>
                  <a:gd name="connsiteX14" fmla="*/ 0 w 3761158"/>
                  <a:gd name="connsiteY14" fmla="*/ 824066 h 824066"/>
                  <a:gd name="connsiteX15" fmla="*/ 0 w 3761158"/>
                  <a:gd name="connsiteY15" fmla="*/ 420274 h 824066"/>
                  <a:gd name="connsiteX16" fmla="*/ 0 w 3761158"/>
                  <a:gd name="connsiteY16" fmla="*/ 0 h 8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61158" h="824066" fill="none" extrusionOk="0">
                    <a:moveTo>
                      <a:pt x="0" y="0"/>
                    </a:moveTo>
                    <a:cubicBezTo>
                      <a:pt x="203335" y="14747"/>
                      <a:pt x="413880" y="12573"/>
                      <a:pt x="626860" y="0"/>
                    </a:cubicBezTo>
                    <a:cubicBezTo>
                      <a:pt x="839840" y="-12573"/>
                      <a:pt x="939488" y="5615"/>
                      <a:pt x="1140885" y="0"/>
                    </a:cubicBezTo>
                    <a:cubicBezTo>
                      <a:pt x="1342282" y="-5615"/>
                      <a:pt x="1657550" y="6740"/>
                      <a:pt x="1842967" y="0"/>
                    </a:cubicBezTo>
                    <a:cubicBezTo>
                      <a:pt x="2028384" y="-6740"/>
                      <a:pt x="2349417" y="-26602"/>
                      <a:pt x="2545050" y="0"/>
                    </a:cubicBezTo>
                    <a:cubicBezTo>
                      <a:pt x="2740683" y="26602"/>
                      <a:pt x="2976034" y="8401"/>
                      <a:pt x="3171910" y="0"/>
                    </a:cubicBezTo>
                    <a:cubicBezTo>
                      <a:pt x="3367786" y="-8401"/>
                      <a:pt x="3541913" y="23037"/>
                      <a:pt x="3761158" y="0"/>
                    </a:cubicBezTo>
                    <a:cubicBezTo>
                      <a:pt x="3743179" y="118707"/>
                      <a:pt x="3741761" y="226001"/>
                      <a:pt x="3761158" y="412033"/>
                    </a:cubicBezTo>
                    <a:cubicBezTo>
                      <a:pt x="3780555" y="598065"/>
                      <a:pt x="3759396" y="702984"/>
                      <a:pt x="3761158" y="824066"/>
                    </a:cubicBezTo>
                    <a:cubicBezTo>
                      <a:pt x="3556231" y="833298"/>
                      <a:pt x="3279764" y="799767"/>
                      <a:pt x="3096687" y="824066"/>
                    </a:cubicBezTo>
                    <a:cubicBezTo>
                      <a:pt x="2913610" y="848365"/>
                      <a:pt x="2750098" y="833002"/>
                      <a:pt x="2582662" y="824066"/>
                    </a:cubicBezTo>
                    <a:cubicBezTo>
                      <a:pt x="2415226" y="815130"/>
                      <a:pt x="2249625" y="819039"/>
                      <a:pt x="1993414" y="824066"/>
                    </a:cubicBezTo>
                    <a:cubicBezTo>
                      <a:pt x="1737203" y="829093"/>
                      <a:pt x="1641023" y="826446"/>
                      <a:pt x="1479389" y="824066"/>
                    </a:cubicBezTo>
                    <a:cubicBezTo>
                      <a:pt x="1317756" y="821686"/>
                      <a:pt x="1190478" y="810875"/>
                      <a:pt x="927752" y="824066"/>
                    </a:cubicBezTo>
                    <a:cubicBezTo>
                      <a:pt x="665026" y="837257"/>
                      <a:pt x="331661" y="819130"/>
                      <a:pt x="0" y="824066"/>
                    </a:cubicBezTo>
                    <a:cubicBezTo>
                      <a:pt x="-15342" y="669498"/>
                      <a:pt x="-13837" y="514068"/>
                      <a:pt x="0" y="420274"/>
                    </a:cubicBezTo>
                    <a:cubicBezTo>
                      <a:pt x="13837" y="326480"/>
                      <a:pt x="-20374" y="163211"/>
                      <a:pt x="0" y="0"/>
                    </a:cubicBezTo>
                    <a:close/>
                  </a:path>
                  <a:path w="3761158" h="824066" stroke="0" extrusionOk="0">
                    <a:moveTo>
                      <a:pt x="0" y="0"/>
                    </a:moveTo>
                    <a:cubicBezTo>
                      <a:pt x="164673" y="-21520"/>
                      <a:pt x="377319" y="23100"/>
                      <a:pt x="702083" y="0"/>
                    </a:cubicBezTo>
                    <a:cubicBezTo>
                      <a:pt x="1026847" y="-23100"/>
                      <a:pt x="1139711" y="-23589"/>
                      <a:pt x="1366554" y="0"/>
                    </a:cubicBezTo>
                    <a:cubicBezTo>
                      <a:pt x="1593397" y="23589"/>
                      <a:pt x="1708893" y="-14157"/>
                      <a:pt x="2031025" y="0"/>
                    </a:cubicBezTo>
                    <a:cubicBezTo>
                      <a:pt x="2353157" y="14157"/>
                      <a:pt x="2417656" y="-32316"/>
                      <a:pt x="2695497" y="0"/>
                    </a:cubicBezTo>
                    <a:cubicBezTo>
                      <a:pt x="2973338" y="32316"/>
                      <a:pt x="3481344" y="16553"/>
                      <a:pt x="3761158" y="0"/>
                    </a:cubicBezTo>
                    <a:cubicBezTo>
                      <a:pt x="3765971" y="165523"/>
                      <a:pt x="3745305" y="289285"/>
                      <a:pt x="3761158" y="412033"/>
                    </a:cubicBezTo>
                    <a:cubicBezTo>
                      <a:pt x="3777011" y="534781"/>
                      <a:pt x="3766496" y="619301"/>
                      <a:pt x="3761158" y="824066"/>
                    </a:cubicBezTo>
                    <a:cubicBezTo>
                      <a:pt x="3537955" y="850157"/>
                      <a:pt x="3383758" y="839258"/>
                      <a:pt x="3209521" y="824066"/>
                    </a:cubicBezTo>
                    <a:cubicBezTo>
                      <a:pt x="3035284" y="808874"/>
                      <a:pt x="2842393" y="839053"/>
                      <a:pt x="2620273" y="824066"/>
                    </a:cubicBezTo>
                    <a:cubicBezTo>
                      <a:pt x="2398153" y="809079"/>
                      <a:pt x="2356251" y="843232"/>
                      <a:pt x="2106248" y="824066"/>
                    </a:cubicBezTo>
                    <a:cubicBezTo>
                      <a:pt x="1856245" y="804900"/>
                      <a:pt x="1649458" y="812961"/>
                      <a:pt x="1517000" y="824066"/>
                    </a:cubicBezTo>
                    <a:cubicBezTo>
                      <a:pt x="1384542" y="835171"/>
                      <a:pt x="1121436" y="832267"/>
                      <a:pt x="927752" y="824066"/>
                    </a:cubicBezTo>
                    <a:cubicBezTo>
                      <a:pt x="734068" y="815865"/>
                      <a:pt x="220981" y="818391"/>
                      <a:pt x="0" y="824066"/>
                    </a:cubicBezTo>
                    <a:cubicBezTo>
                      <a:pt x="-2158" y="669938"/>
                      <a:pt x="8215" y="500826"/>
                      <a:pt x="0" y="395552"/>
                    </a:cubicBezTo>
                    <a:cubicBezTo>
                      <a:pt x="-8215" y="290278"/>
                      <a:pt x="12780" y="9913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01856044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91440" bIns="9144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24" y="2456462"/>
                <a:ext cx="3761158" cy="824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018560440">
                      <a:custGeom>
                        <a:avLst/>
                        <a:gdLst>
                          <a:gd name="connsiteX0" fmla="*/ 0 w 3761158"/>
                          <a:gd name="connsiteY0" fmla="*/ 0 h 824066"/>
                          <a:gd name="connsiteX1" fmla="*/ 626860 w 3761158"/>
                          <a:gd name="connsiteY1" fmla="*/ 0 h 824066"/>
                          <a:gd name="connsiteX2" fmla="*/ 1140885 w 3761158"/>
                          <a:gd name="connsiteY2" fmla="*/ 0 h 824066"/>
                          <a:gd name="connsiteX3" fmla="*/ 1842967 w 3761158"/>
                          <a:gd name="connsiteY3" fmla="*/ 0 h 824066"/>
                          <a:gd name="connsiteX4" fmla="*/ 2545050 w 3761158"/>
                          <a:gd name="connsiteY4" fmla="*/ 0 h 824066"/>
                          <a:gd name="connsiteX5" fmla="*/ 3171910 w 3761158"/>
                          <a:gd name="connsiteY5" fmla="*/ 0 h 824066"/>
                          <a:gd name="connsiteX6" fmla="*/ 3761158 w 3761158"/>
                          <a:gd name="connsiteY6" fmla="*/ 0 h 824066"/>
                          <a:gd name="connsiteX7" fmla="*/ 3761158 w 3761158"/>
                          <a:gd name="connsiteY7" fmla="*/ 412033 h 824066"/>
                          <a:gd name="connsiteX8" fmla="*/ 3761158 w 3761158"/>
                          <a:gd name="connsiteY8" fmla="*/ 824066 h 824066"/>
                          <a:gd name="connsiteX9" fmla="*/ 3096687 w 3761158"/>
                          <a:gd name="connsiteY9" fmla="*/ 824066 h 824066"/>
                          <a:gd name="connsiteX10" fmla="*/ 2582662 w 3761158"/>
                          <a:gd name="connsiteY10" fmla="*/ 824066 h 824066"/>
                          <a:gd name="connsiteX11" fmla="*/ 1993414 w 3761158"/>
                          <a:gd name="connsiteY11" fmla="*/ 824066 h 824066"/>
                          <a:gd name="connsiteX12" fmla="*/ 1479389 w 3761158"/>
                          <a:gd name="connsiteY12" fmla="*/ 824066 h 824066"/>
                          <a:gd name="connsiteX13" fmla="*/ 927752 w 3761158"/>
                          <a:gd name="connsiteY13" fmla="*/ 824066 h 824066"/>
                          <a:gd name="connsiteX14" fmla="*/ 0 w 3761158"/>
                          <a:gd name="connsiteY14" fmla="*/ 824066 h 824066"/>
                          <a:gd name="connsiteX15" fmla="*/ 0 w 3761158"/>
                          <a:gd name="connsiteY15" fmla="*/ 420274 h 824066"/>
                          <a:gd name="connsiteX16" fmla="*/ 0 w 3761158"/>
                          <a:gd name="connsiteY16" fmla="*/ 0 h 8240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761158" h="824066" fill="none" extrusionOk="0">
                            <a:moveTo>
                              <a:pt x="0" y="0"/>
                            </a:moveTo>
                            <a:cubicBezTo>
                              <a:pt x="203335" y="14747"/>
                              <a:pt x="413880" y="12573"/>
                              <a:pt x="626860" y="0"/>
                            </a:cubicBezTo>
                            <a:cubicBezTo>
                              <a:pt x="839840" y="-12573"/>
                              <a:pt x="939488" y="5615"/>
                              <a:pt x="1140885" y="0"/>
                            </a:cubicBezTo>
                            <a:cubicBezTo>
                              <a:pt x="1342282" y="-5615"/>
                              <a:pt x="1657550" y="6740"/>
                              <a:pt x="1842967" y="0"/>
                            </a:cubicBezTo>
                            <a:cubicBezTo>
                              <a:pt x="2028384" y="-6740"/>
                              <a:pt x="2349417" y="-26602"/>
                              <a:pt x="2545050" y="0"/>
                            </a:cubicBezTo>
                            <a:cubicBezTo>
                              <a:pt x="2740683" y="26602"/>
                              <a:pt x="2976034" y="8401"/>
                              <a:pt x="3171910" y="0"/>
                            </a:cubicBezTo>
                            <a:cubicBezTo>
                              <a:pt x="3367786" y="-8401"/>
                              <a:pt x="3541913" y="23037"/>
                              <a:pt x="3761158" y="0"/>
                            </a:cubicBezTo>
                            <a:cubicBezTo>
                              <a:pt x="3743179" y="118707"/>
                              <a:pt x="3741761" y="226001"/>
                              <a:pt x="3761158" y="412033"/>
                            </a:cubicBezTo>
                            <a:cubicBezTo>
                              <a:pt x="3780555" y="598065"/>
                              <a:pt x="3759396" y="702984"/>
                              <a:pt x="3761158" y="824066"/>
                            </a:cubicBezTo>
                            <a:cubicBezTo>
                              <a:pt x="3556231" y="833298"/>
                              <a:pt x="3279764" y="799767"/>
                              <a:pt x="3096687" y="824066"/>
                            </a:cubicBezTo>
                            <a:cubicBezTo>
                              <a:pt x="2913610" y="848365"/>
                              <a:pt x="2750098" y="833002"/>
                              <a:pt x="2582662" y="824066"/>
                            </a:cubicBezTo>
                            <a:cubicBezTo>
                              <a:pt x="2415226" y="815130"/>
                              <a:pt x="2249625" y="819039"/>
                              <a:pt x="1993414" y="824066"/>
                            </a:cubicBezTo>
                            <a:cubicBezTo>
                              <a:pt x="1737203" y="829093"/>
                              <a:pt x="1641023" y="826446"/>
                              <a:pt x="1479389" y="824066"/>
                            </a:cubicBezTo>
                            <a:cubicBezTo>
                              <a:pt x="1317756" y="821686"/>
                              <a:pt x="1190478" y="810875"/>
                              <a:pt x="927752" y="824066"/>
                            </a:cubicBezTo>
                            <a:cubicBezTo>
                              <a:pt x="665026" y="837257"/>
                              <a:pt x="331661" y="819130"/>
                              <a:pt x="0" y="824066"/>
                            </a:cubicBezTo>
                            <a:cubicBezTo>
                              <a:pt x="-15342" y="669498"/>
                              <a:pt x="-13837" y="514068"/>
                              <a:pt x="0" y="420274"/>
                            </a:cubicBezTo>
                            <a:cubicBezTo>
                              <a:pt x="13837" y="326480"/>
                              <a:pt x="-20374" y="163211"/>
                              <a:pt x="0" y="0"/>
                            </a:cubicBezTo>
                            <a:close/>
                          </a:path>
                          <a:path w="3761158" h="824066" stroke="0" extrusionOk="0">
                            <a:moveTo>
                              <a:pt x="0" y="0"/>
                            </a:moveTo>
                            <a:cubicBezTo>
                              <a:pt x="164673" y="-21520"/>
                              <a:pt x="377319" y="23100"/>
                              <a:pt x="702083" y="0"/>
                            </a:cubicBezTo>
                            <a:cubicBezTo>
                              <a:pt x="1026847" y="-23100"/>
                              <a:pt x="1139711" y="-23589"/>
                              <a:pt x="1366554" y="0"/>
                            </a:cubicBezTo>
                            <a:cubicBezTo>
                              <a:pt x="1593397" y="23589"/>
                              <a:pt x="1708893" y="-14157"/>
                              <a:pt x="2031025" y="0"/>
                            </a:cubicBezTo>
                            <a:cubicBezTo>
                              <a:pt x="2353157" y="14157"/>
                              <a:pt x="2417656" y="-32316"/>
                              <a:pt x="2695497" y="0"/>
                            </a:cubicBezTo>
                            <a:cubicBezTo>
                              <a:pt x="2973338" y="32316"/>
                              <a:pt x="3481344" y="16553"/>
                              <a:pt x="3761158" y="0"/>
                            </a:cubicBezTo>
                            <a:cubicBezTo>
                              <a:pt x="3765971" y="165523"/>
                              <a:pt x="3745305" y="289285"/>
                              <a:pt x="3761158" y="412033"/>
                            </a:cubicBezTo>
                            <a:cubicBezTo>
                              <a:pt x="3777011" y="534781"/>
                              <a:pt x="3766496" y="619301"/>
                              <a:pt x="3761158" y="824066"/>
                            </a:cubicBezTo>
                            <a:cubicBezTo>
                              <a:pt x="3537955" y="850157"/>
                              <a:pt x="3383758" y="839258"/>
                              <a:pt x="3209521" y="824066"/>
                            </a:cubicBezTo>
                            <a:cubicBezTo>
                              <a:pt x="3035284" y="808874"/>
                              <a:pt x="2842393" y="839053"/>
                              <a:pt x="2620273" y="824066"/>
                            </a:cubicBezTo>
                            <a:cubicBezTo>
                              <a:pt x="2398153" y="809079"/>
                              <a:pt x="2356251" y="843232"/>
                              <a:pt x="2106248" y="824066"/>
                            </a:cubicBezTo>
                            <a:cubicBezTo>
                              <a:pt x="1856245" y="804900"/>
                              <a:pt x="1649458" y="812961"/>
                              <a:pt x="1517000" y="824066"/>
                            </a:cubicBezTo>
                            <a:cubicBezTo>
                              <a:pt x="1384542" y="835171"/>
                              <a:pt x="1121436" y="832267"/>
                              <a:pt x="927752" y="824066"/>
                            </a:cubicBezTo>
                            <a:cubicBezTo>
                              <a:pt x="734068" y="815865"/>
                              <a:pt x="220981" y="818391"/>
                              <a:pt x="0" y="824066"/>
                            </a:cubicBezTo>
                            <a:cubicBezTo>
                              <a:pt x="-2158" y="669938"/>
                              <a:pt x="8215" y="500826"/>
                              <a:pt x="0" y="395552"/>
                            </a:cubicBezTo>
                            <a:cubicBezTo>
                              <a:pt x="-8215" y="290278"/>
                              <a:pt x="12780" y="9913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212825" y="3840979"/>
                <a:ext cx="2534605" cy="513346"/>
              </a:xfrm>
              <a:custGeom>
                <a:avLst/>
                <a:gdLst>
                  <a:gd name="connsiteX0" fmla="*/ 0 w 2534605"/>
                  <a:gd name="connsiteY0" fmla="*/ 0 h 513346"/>
                  <a:gd name="connsiteX1" fmla="*/ 684343 w 2534605"/>
                  <a:gd name="connsiteY1" fmla="*/ 0 h 513346"/>
                  <a:gd name="connsiteX2" fmla="*/ 1267303 w 2534605"/>
                  <a:gd name="connsiteY2" fmla="*/ 0 h 513346"/>
                  <a:gd name="connsiteX3" fmla="*/ 1900954 w 2534605"/>
                  <a:gd name="connsiteY3" fmla="*/ 0 h 513346"/>
                  <a:gd name="connsiteX4" fmla="*/ 2534605 w 2534605"/>
                  <a:gd name="connsiteY4" fmla="*/ 0 h 513346"/>
                  <a:gd name="connsiteX5" fmla="*/ 2534605 w 2534605"/>
                  <a:gd name="connsiteY5" fmla="*/ 513346 h 513346"/>
                  <a:gd name="connsiteX6" fmla="*/ 1850262 w 2534605"/>
                  <a:gd name="connsiteY6" fmla="*/ 513346 h 513346"/>
                  <a:gd name="connsiteX7" fmla="*/ 1241956 w 2534605"/>
                  <a:gd name="connsiteY7" fmla="*/ 513346 h 513346"/>
                  <a:gd name="connsiteX8" fmla="*/ 633651 w 2534605"/>
                  <a:gd name="connsiteY8" fmla="*/ 513346 h 513346"/>
                  <a:gd name="connsiteX9" fmla="*/ 0 w 2534605"/>
                  <a:gd name="connsiteY9" fmla="*/ 513346 h 513346"/>
                  <a:gd name="connsiteX10" fmla="*/ 0 w 2534605"/>
                  <a:gd name="connsiteY10" fmla="*/ 0 h 51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4605" h="513346" fill="none" extrusionOk="0">
                    <a:moveTo>
                      <a:pt x="0" y="0"/>
                    </a:moveTo>
                    <a:cubicBezTo>
                      <a:pt x="317955" y="-30979"/>
                      <a:pt x="419019" y="-7771"/>
                      <a:pt x="684343" y="0"/>
                    </a:cubicBezTo>
                    <a:cubicBezTo>
                      <a:pt x="949667" y="7771"/>
                      <a:pt x="986815" y="21662"/>
                      <a:pt x="1267303" y="0"/>
                    </a:cubicBezTo>
                    <a:cubicBezTo>
                      <a:pt x="1547791" y="-21662"/>
                      <a:pt x="1654506" y="11045"/>
                      <a:pt x="1900954" y="0"/>
                    </a:cubicBezTo>
                    <a:cubicBezTo>
                      <a:pt x="2147402" y="-11045"/>
                      <a:pt x="2259772" y="28857"/>
                      <a:pt x="2534605" y="0"/>
                    </a:cubicBezTo>
                    <a:cubicBezTo>
                      <a:pt x="2548968" y="110746"/>
                      <a:pt x="2541071" y="327336"/>
                      <a:pt x="2534605" y="513346"/>
                    </a:cubicBezTo>
                    <a:cubicBezTo>
                      <a:pt x="2229274" y="480387"/>
                      <a:pt x="2144929" y="537332"/>
                      <a:pt x="1850262" y="513346"/>
                    </a:cubicBezTo>
                    <a:cubicBezTo>
                      <a:pt x="1555595" y="489360"/>
                      <a:pt x="1474362" y="515369"/>
                      <a:pt x="1241956" y="513346"/>
                    </a:cubicBezTo>
                    <a:cubicBezTo>
                      <a:pt x="1009550" y="511323"/>
                      <a:pt x="766451" y="510704"/>
                      <a:pt x="633651" y="513346"/>
                    </a:cubicBezTo>
                    <a:cubicBezTo>
                      <a:pt x="500851" y="515988"/>
                      <a:pt x="215348" y="512540"/>
                      <a:pt x="0" y="513346"/>
                    </a:cubicBezTo>
                    <a:cubicBezTo>
                      <a:pt x="17121" y="339983"/>
                      <a:pt x="-3380" y="125299"/>
                      <a:pt x="0" y="0"/>
                    </a:cubicBezTo>
                    <a:close/>
                  </a:path>
                  <a:path w="2534605" h="513346" stroke="0" extrusionOk="0">
                    <a:moveTo>
                      <a:pt x="0" y="0"/>
                    </a:moveTo>
                    <a:cubicBezTo>
                      <a:pt x="118809" y="-17421"/>
                      <a:pt x="358456" y="22868"/>
                      <a:pt x="582959" y="0"/>
                    </a:cubicBezTo>
                    <a:cubicBezTo>
                      <a:pt x="807462" y="-22868"/>
                      <a:pt x="1050890" y="11020"/>
                      <a:pt x="1267303" y="0"/>
                    </a:cubicBezTo>
                    <a:cubicBezTo>
                      <a:pt x="1483716" y="-11020"/>
                      <a:pt x="1690959" y="-21680"/>
                      <a:pt x="1900954" y="0"/>
                    </a:cubicBezTo>
                    <a:cubicBezTo>
                      <a:pt x="2110949" y="21680"/>
                      <a:pt x="2312366" y="4795"/>
                      <a:pt x="2534605" y="0"/>
                    </a:cubicBezTo>
                    <a:cubicBezTo>
                      <a:pt x="2512024" y="107272"/>
                      <a:pt x="2525366" y="387863"/>
                      <a:pt x="2534605" y="513346"/>
                    </a:cubicBezTo>
                    <a:cubicBezTo>
                      <a:pt x="2316893" y="531559"/>
                      <a:pt x="2162174" y="481817"/>
                      <a:pt x="1900954" y="513346"/>
                    </a:cubicBezTo>
                    <a:cubicBezTo>
                      <a:pt x="1639734" y="544875"/>
                      <a:pt x="1515948" y="528564"/>
                      <a:pt x="1317995" y="513346"/>
                    </a:cubicBezTo>
                    <a:cubicBezTo>
                      <a:pt x="1120042" y="498128"/>
                      <a:pt x="975740" y="517479"/>
                      <a:pt x="633651" y="513346"/>
                    </a:cubicBezTo>
                    <a:cubicBezTo>
                      <a:pt x="291562" y="509213"/>
                      <a:pt x="128683" y="531115"/>
                      <a:pt x="0" y="513346"/>
                    </a:cubicBezTo>
                    <a:cubicBezTo>
                      <a:pt x="14524" y="283177"/>
                      <a:pt x="-11949" y="14703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82673908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25" y="3840979"/>
                <a:ext cx="2534605" cy="513346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826739088">
                      <a:custGeom>
                        <a:avLst/>
                        <a:gdLst>
                          <a:gd name="connsiteX0" fmla="*/ 0 w 2534605"/>
                          <a:gd name="connsiteY0" fmla="*/ 0 h 513346"/>
                          <a:gd name="connsiteX1" fmla="*/ 684343 w 2534605"/>
                          <a:gd name="connsiteY1" fmla="*/ 0 h 513346"/>
                          <a:gd name="connsiteX2" fmla="*/ 1267303 w 2534605"/>
                          <a:gd name="connsiteY2" fmla="*/ 0 h 513346"/>
                          <a:gd name="connsiteX3" fmla="*/ 1900954 w 2534605"/>
                          <a:gd name="connsiteY3" fmla="*/ 0 h 513346"/>
                          <a:gd name="connsiteX4" fmla="*/ 2534605 w 2534605"/>
                          <a:gd name="connsiteY4" fmla="*/ 0 h 513346"/>
                          <a:gd name="connsiteX5" fmla="*/ 2534605 w 2534605"/>
                          <a:gd name="connsiteY5" fmla="*/ 513346 h 513346"/>
                          <a:gd name="connsiteX6" fmla="*/ 1850262 w 2534605"/>
                          <a:gd name="connsiteY6" fmla="*/ 513346 h 513346"/>
                          <a:gd name="connsiteX7" fmla="*/ 1241956 w 2534605"/>
                          <a:gd name="connsiteY7" fmla="*/ 513346 h 513346"/>
                          <a:gd name="connsiteX8" fmla="*/ 633651 w 2534605"/>
                          <a:gd name="connsiteY8" fmla="*/ 513346 h 513346"/>
                          <a:gd name="connsiteX9" fmla="*/ 0 w 2534605"/>
                          <a:gd name="connsiteY9" fmla="*/ 513346 h 513346"/>
                          <a:gd name="connsiteX10" fmla="*/ 0 w 2534605"/>
                          <a:gd name="connsiteY10" fmla="*/ 0 h 5133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534605" h="513346" fill="none" extrusionOk="0">
                            <a:moveTo>
                              <a:pt x="0" y="0"/>
                            </a:moveTo>
                            <a:cubicBezTo>
                              <a:pt x="317955" y="-30979"/>
                              <a:pt x="419019" y="-7771"/>
                              <a:pt x="684343" y="0"/>
                            </a:cubicBezTo>
                            <a:cubicBezTo>
                              <a:pt x="949667" y="7771"/>
                              <a:pt x="986815" y="21662"/>
                              <a:pt x="1267303" y="0"/>
                            </a:cubicBezTo>
                            <a:cubicBezTo>
                              <a:pt x="1547791" y="-21662"/>
                              <a:pt x="1654506" y="11045"/>
                              <a:pt x="1900954" y="0"/>
                            </a:cubicBezTo>
                            <a:cubicBezTo>
                              <a:pt x="2147402" y="-11045"/>
                              <a:pt x="2259772" y="28857"/>
                              <a:pt x="2534605" y="0"/>
                            </a:cubicBezTo>
                            <a:cubicBezTo>
                              <a:pt x="2548968" y="110746"/>
                              <a:pt x="2541071" y="327336"/>
                              <a:pt x="2534605" y="513346"/>
                            </a:cubicBezTo>
                            <a:cubicBezTo>
                              <a:pt x="2229274" y="480387"/>
                              <a:pt x="2144929" y="537332"/>
                              <a:pt x="1850262" y="513346"/>
                            </a:cubicBezTo>
                            <a:cubicBezTo>
                              <a:pt x="1555595" y="489360"/>
                              <a:pt x="1474362" y="515369"/>
                              <a:pt x="1241956" y="513346"/>
                            </a:cubicBezTo>
                            <a:cubicBezTo>
                              <a:pt x="1009550" y="511323"/>
                              <a:pt x="766451" y="510704"/>
                              <a:pt x="633651" y="513346"/>
                            </a:cubicBezTo>
                            <a:cubicBezTo>
                              <a:pt x="500851" y="515988"/>
                              <a:pt x="215348" y="512540"/>
                              <a:pt x="0" y="513346"/>
                            </a:cubicBezTo>
                            <a:cubicBezTo>
                              <a:pt x="17121" y="339983"/>
                              <a:pt x="-3380" y="125299"/>
                              <a:pt x="0" y="0"/>
                            </a:cubicBezTo>
                            <a:close/>
                          </a:path>
                          <a:path w="2534605" h="513346" stroke="0" extrusionOk="0">
                            <a:moveTo>
                              <a:pt x="0" y="0"/>
                            </a:moveTo>
                            <a:cubicBezTo>
                              <a:pt x="118809" y="-17421"/>
                              <a:pt x="358456" y="22868"/>
                              <a:pt x="582959" y="0"/>
                            </a:cubicBezTo>
                            <a:cubicBezTo>
                              <a:pt x="807462" y="-22868"/>
                              <a:pt x="1050890" y="11020"/>
                              <a:pt x="1267303" y="0"/>
                            </a:cubicBezTo>
                            <a:cubicBezTo>
                              <a:pt x="1483716" y="-11020"/>
                              <a:pt x="1690959" y="-21680"/>
                              <a:pt x="1900954" y="0"/>
                            </a:cubicBezTo>
                            <a:cubicBezTo>
                              <a:pt x="2110949" y="21680"/>
                              <a:pt x="2312366" y="4795"/>
                              <a:pt x="2534605" y="0"/>
                            </a:cubicBezTo>
                            <a:cubicBezTo>
                              <a:pt x="2512024" y="107272"/>
                              <a:pt x="2525366" y="387863"/>
                              <a:pt x="2534605" y="513346"/>
                            </a:cubicBezTo>
                            <a:cubicBezTo>
                              <a:pt x="2316893" y="531559"/>
                              <a:pt x="2162174" y="481817"/>
                              <a:pt x="1900954" y="513346"/>
                            </a:cubicBezTo>
                            <a:cubicBezTo>
                              <a:pt x="1639734" y="544875"/>
                              <a:pt x="1515948" y="528564"/>
                              <a:pt x="1317995" y="513346"/>
                            </a:cubicBezTo>
                            <a:cubicBezTo>
                              <a:pt x="1120042" y="498128"/>
                              <a:pt x="975740" y="517479"/>
                              <a:pt x="633651" y="513346"/>
                            </a:cubicBezTo>
                            <a:cubicBezTo>
                              <a:pt x="291562" y="509213"/>
                              <a:pt x="128683" y="531115"/>
                              <a:pt x="0" y="513346"/>
                            </a:cubicBezTo>
                            <a:cubicBezTo>
                              <a:pt x="14524" y="283177"/>
                              <a:pt x="-11949" y="14703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600053" y="6027877"/>
            <a:ext cx="174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ArialMT"/>
              </a:rPr>
              <a:t>LeCun</a:t>
            </a:r>
            <a:r>
              <a:rPr lang="en-US" sz="1400" dirty="0">
                <a:solidFill>
                  <a:srgbClr val="0000FF"/>
                </a:solidFill>
                <a:latin typeface="ArialMT"/>
              </a:rPr>
              <a:t> et al., 1991]</a:t>
            </a:r>
            <a:endParaRPr lang="en-US" sz="14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CE7C1C-F53E-4E37-B3A1-EA040EFDCA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399" y="1657037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9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Forward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Does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not saturate </a:t>
            </a:r>
            <a:r>
              <a:rPr lang="en-US" sz="2000" dirty="0"/>
              <a:t>(in +region)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Very computationally </a:t>
            </a:r>
            <a:r>
              <a:rPr lang="en-US" sz="2000" dirty="0">
                <a:solidFill>
                  <a:srgbClr val="0000FF"/>
                </a:solidFill>
              </a:rPr>
              <a:t>efficient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Converges much </a:t>
            </a:r>
            <a:r>
              <a:rPr lang="en-US" sz="2000" dirty="0">
                <a:solidFill>
                  <a:srgbClr val="0000FF"/>
                </a:solidFill>
              </a:rPr>
              <a:t>faster than </a:t>
            </a:r>
            <a:r>
              <a:rPr lang="en-US" sz="2000" dirty="0">
                <a:solidFill>
                  <a:srgbClr val="FF0000"/>
                </a:solidFill>
              </a:rPr>
              <a:t>sigmoid/tanh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in practice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212824" y="2432236"/>
                <a:ext cx="2402130" cy="548640"/>
              </a:xfrm>
              <a:custGeom>
                <a:avLst/>
                <a:gdLst>
                  <a:gd name="connsiteX0" fmla="*/ 0 w 2402130"/>
                  <a:gd name="connsiteY0" fmla="*/ 0 h 548640"/>
                  <a:gd name="connsiteX1" fmla="*/ 624554 w 2402130"/>
                  <a:gd name="connsiteY1" fmla="*/ 0 h 548640"/>
                  <a:gd name="connsiteX2" fmla="*/ 1201065 w 2402130"/>
                  <a:gd name="connsiteY2" fmla="*/ 0 h 548640"/>
                  <a:gd name="connsiteX3" fmla="*/ 1849640 w 2402130"/>
                  <a:gd name="connsiteY3" fmla="*/ 0 h 548640"/>
                  <a:gd name="connsiteX4" fmla="*/ 2402130 w 2402130"/>
                  <a:gd name="connsiteY4" fmla="*/ 0 h 548640"/>
                  <a:gd name="connsiteX5" fmla="*/ 2402130 w 2402130"/>
                  <a:gd name="connsiteY5" fmla="*/ 548640 h 548640"/>
                  <a:gd name="connsiteX6" fmla="*/ 1825619 w 2402130"/>
                  <a:gd name="connsiteY6" fmla="*/ 548640 h 548640"/>
                  <a:gd name="connsiteX7" fmla="*/ 1177044 w 2402130"/>
                  <a:gd name="connsiteY7" fmla="*/ 548640 h 548640"/>
                  <a:gd name="connsiteX8" fmla="*/ 552490 w 2402130"/>
                  <a:gd name="connsiteY8" fmla="*/ 548640 h 548640"/>
                  <a:gd name="connsiteX9" fmla="*/ 0 w 2402130"/>
                  <a:gd name="connsiteY9" fmla="*/ 548640 h 548640"/>
                  <a:gd name="connsiteX10" fmla="*/ 0 w 2402130"/>
                  <a:gd name="connsiteY10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2130" h="548640" fill="none" extrusionOk="0">
                    <a:moveTo>
                      <a:pt x="0" y="0"/>
                    </a:moveTo>
                    <a:cubicBezTo>
                      <a:pt x="263448" y="-13587"/>
                      <a:pt x="436357" y="4193"/>
                      <a:pt x="624554" y="0"/>
                    </a:cubicBezTo>
                    <a:cubicBezTo>
                      <a:pt x="812751" y="-4193"/>
                      <a:pt x="918654" y="25"/>
                      <a:pt x="1201065" y="0"/>
                    </a:cubicBezTo>
                    <a:cubicBezTo>
                      <a:pt x="1483476" y="-25"/>
                      <a:pt x="1535575" y="27567"/>
                      <a:pt x="1849640" y="0"/>
                    </a:cubicBezTo>
                    <a:cubicBezTo>
                      <a:pt x="2163705" y="-27567"/>
                      <a:pt x="2145690" y="-11937"/>
                      <a:pt x="2402130" y="0"/>
                    </a:cubicBezTo>
                    <a:cubicBezTo>
                      <a:pt x="2410707" y="238283"/>
                      <a:pt x="2376561" y="421763"/>
                      <a:pt x="2402130" y="548640"/>
                    </a:cubicBezTo>
                    <a:cubicBezTo>
                      <a:pt x="2264991" y="573375"/>
                      <a:pt x="1944232" y="575814"/>
                      <a:pt x="1825619" y="548640"/>
                    </a:cubicBezTo>
                    <a:cubicBezTo>
                      <a:pt x="1707006" y="521466"/>
                      <a:pt x="1393109" y="563521"/>
                      <a:pt x="1177044" y="548640"/>
                    </a:cubicBezTo>
                    <a:cubicBezTo>
                      <a:pt x="960980" y="533759"/>
                      <a:pt x="807177" y="571231"/>
                      <a:pt x="552490" y="548640"/>
                    </a:cubicBezTo>
                    <a:cubicBezTo>
                      <a:pt x="297803" y="526049"/>
                      <a:pt x="241191" y="551081"/>
                      <a:pt x="0" y="548640"/>
                    </a:cubicBezTo>
                    <a:cubicBezTo>
                      <a:pt x="22841" y="371972"/>
                      <a:pt x="408" y="151748"/>
                      <a:pt x="0" y="0"/>
                    </a:cubicBezTo>
                    <a:close/>
                  </a:path>
                  <a:path w="2402130" h="548640" stroke="0" extrusionOk="0">
                    <a:moveTo>
                      <a:pt x="0" y="0"/>
                    </a:moveTo>
                    <a:cubicBezTo>
                      <a:pt x="296875" y="762"/>
                      <a:pt x="394182" y="-27651"/>
                      <a:pt x="648575" y="0"/>
                    </a:cubicBezTo>
                    <a:cubicBezTo>
                      <a:pt x="902969" y="27651"/>
                      <a:pt x="1036583" y="-934"/>
                      <a:pt x="1201065" y="0"/>
                    </a:cubicBezTo>
                    <a:cubicBezTo>
                      <a:pt x="1365547" y="934"/>
                      <a:pt x="1601224" y="4646"/>
                      <a:pt x="1801598" y="0"/>
                    </a:cubicBezTo>
                    <a:cubicBezTo>
                      <a:pt x="2001972" y="-4646"/>
                      <a:pt x="2118011" y="-10994"/>
                      <a:pt x="2402130" y="0"/>
                    </a:cubicBezTo>
                    <a:cubicBezTo>
                      <a:pt x="2385150" y="128575"/>
                      <a:pt x="2398815" y="402323"/>
                      <a:pt x="2402130" y="548640"/>
                    </a:cubicBezTo>
                    <a:cubicBezTo>
                      <a:pt x="2119015" y="546929"/>
                      <a:pt x="1902805" y="572406"/>
                      <a:pt x="1777576" y="548640"/>
                    </a:cubicBezTo>
                    <a:cubicBezTo>
                      <a:pt x="1652347" y="524874"/>
                      <a:pt x="1399587" y="571591"/>
                      <a:pt x="1153022" y="548640"/>
                    </a:cubicBezTo>
                    <a:cubicBezTo>
                      <a:pt x="906457" y="525689"/>
                      <a:pt x="767178" y="568515"/>
                      <a:pt x="624554" y="548640"/>
                    </a:cubicBezTo>
                    <a:cubicBezTo>
                      <a:pt x="481930" y="528765"/>
                      <a:pt x="304389" y="548135"/>
                      <a:pt x="0" y="548640"/>
                    </a:cubicBezTo>
                    <a:cubicBezTo>
                      <a:pt x="7770" y="425979"/>
                      <a:pt x="-18047" y="16497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24" y="2432236"/>
                <a:ext cx="240213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custGeom>
                        <a:avLst/>
                        <a:gdLst>
                          <a:gd name="connsiteX0" fmla="*/ 0 w 2402130"/>
                          <a:gd name="connsiteY0" fmla="*/ 0 h 548640"/>
                          <a:gd name="connsiteX1" fmla="*/ 624554 w 2402130"/>
                          <a:gd name="connsiteY1" fmla="*/ 0 h 548640"/>
                          <a:gd name="connsiteX2" fmla="*/ 1201065 w 2402130"/>
                          <a:gd name="connsiteY2" fmla="*/ 0 h 548640"/>
                          <a:gd name="connsiteX3" fmla="*/ 1849640 w 2402130"/>
                          <a:gd name="connsiteY3" fmla="*/ 0 h 548640"/>
                          <a:gd name="connsiteX4" fmla="*/ 2402130 w 2402130"/>
                          <a:gd name="connsiteY4" fmla="*/ 0 h 548640"/>
                          <a:gd name="connsiteX5" fmla="*/ 2402130 w 2402130"/>
                          <a:gd name="connsiteY5" fmla="*/ 548640 h 548640"/>
                          <a:gd name="connsiteX6" fmla="*/ 1825619 w 2402130"/>
                          <a:gd name="connsiteY6" fmla="*/ 548640 h 548640"/>
                          <a:gd name="connsiteX7" fmla="*/ 1177044 w 2402130"/>
                          <a:gd name="connsiteY7" fmla="*/ 548640 h 548640"/>
                          <a:gd name="connsiteX8" fmla="*/ 552490 w 2402130"/>
                          <a:gd name="connsiteY8" fmla="*/ 548640 h 548640"/>
                          <a:gd name="connsiteX9" fmla="*/ 0 w 2402130"/>
                          <a:gd name="connsiteY9" fmla="*/ 548640 h 548640"/>
                          <a:gd name="connsiteX10" fmla="*/ 0 w 2402130"/>
                          <a:gd name="connsiteY10" fmla="*/ 0 h 548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402130" h="548640" fill="none" extrusionOk="0">
                            <a:moveTo>
                              <a:pt x="0" y="0"/>
                            </a:moveTo>
                            <a:cubicBezTo>
                              <a:pt x="263448" y="-13587"/>
                              <a:pt x="436357" y="4193"/>
                              <a:pt x="624554" y="0"/>
                            </a:cubicBezTo>
                            <a:cubicBezTo>
                              <a:pt x="812751" y="-4193"/>
                              <a:pt x="918654" y="25"/>
                              <a:pt x="1201065" y="0"/>
                            </a:cubicBezTo>
                            <a:cubicBezTo>
                              <a:pt x="1483476" y="-25"/>
                              <a:pt x="1535575" y="27567"/>
                              <a:pt x="1849640" y="0"/>
                            </a:cubicBezTo>
                            <a:cubicBezTo>
                              <a:pt x="2163705" y="-27567"/>
                              <a:pt x="2145690" y="-11937"/>
                              <a:pt x="2402130" y="0"/>
                            </a:cubicBezTo>
                            <a:cubicBezTo>
                              <a:pt x="2410707" y="238283"/>
                              <a:pt x="2376561" y="421763"/>
                              <a:pt x="2402130" y="548640"/>
                            </a:cubicBezTo>
                            <a:cubicBezTo>
                              <a:pt x="2264991" y="573375"/>
                              <a:pt x="1944232" y="575814"/>
                              <a:pt x="1825619" y="548640"/>
                            </a:cubicBezTo>
                            <a:cubicBezTo>
                              <a:pt x="1707006" y="521466"/>
                              <a:pt x="1393109" y="563521"/>
                              <a:pt x="1177044" y="548640"/>
                            </a:cubicBezTo>
                            <a:cubicBezTo>
                              <a:pt x="960980" y="533759"/>
                              <a:pt x="807177" y="571231"/>
                              <a:pt x="552490" y="548640"/>
                            </a:cubicBezTo>
                            <a:cubicBezTo>
                              <a:pt x="297803" y="526049"/>
                              <a:pt x="241191" y="551081"/>
                              <a:pt x="0" y="548640"/>
                            </a:cubicBezTo>
                            <a:cubicBezTo>
                              <a:pt x="22841" y="371972"/>
                              <a:pt x="408" y="151748"/>
                              <a:pt x="0" y="0"/>
                            </a:cubicBezTo>
                            <a:close/>
                          </a:path>
                          <a:path w="2402130" h="548640" stroke="0" extrusionOk="0">
                            <a:moveTo>
                              <a:pt x="0" y="0"/>
                            </a:moveTo>
                            <a:cubicBezTo>
                              <a:pt x="296875" y="762"/>
                              <a:pt x="394182" y="-27651"/>
                              <a:pt x="648575" y="0"/>
                            </a:cubicBezTo>
                            <a:cubicBezTo>
                              <a:pt x="902969" y="27651"/>
                              <a:pt x="1036583" y="-934"/>
                              <a:pt x="1201065" y="0"/>
                            </a:cubicBezTo>
                            <a:cubicBezTo>
                              <a:pt x="1365547" y="934"/>
                              <a:pt x="1601224" y="4646"/>
                              <a:pt x="1801598" y="0"/>
                            </a:cubicBezTo>
                            <a:cubicBezTo>
                              <a:pt x="2001972" y="-4646"/>
                              <a:pt x="2118011" y="-10994"/>
                              <a:pt x="2402130" y="0"/>
                            </a:cubicBezTo>
                            <a:cubicBezTo>
                              <a:pt x="2385150" y="128575"/>
                              <a:pt x="2398815" y="402323"/>
                              <a:pt x="2402130" y="548640"/>
                            </a:cubicBezTo>
                            <a:cubicBezTo>
                              <a:pt x="2119015" y="546929"/>
                              <a:pt x="1902805" y="572406"/>
                              <a:pt x="1777576" y="548640"/>
                            </a:cubicBezTo>
                            <a:cubicBezTo>
                              <a:pt x="1652347" y="524874"/>
                              <a:pt x="1399587" y="571591"/>
                              <a:pt x="1153022" y="548640"/>
                            </a:cubicBezTo>
                            <a:cubicBezTo>
                              <a:pt x="906457" y="525689"/>
                              <a:pt x="767178" y="568515"/>
                              <a:pt x="624554" y="548640"/>
                            </a:cubicBezTo>
                            <a:cubicBezTo>
                              <a:pt x="481930" y="528765"/>
                              <a:pt x="304389" y="548135"/>
                              <a:pt x="0" y="548640"/>
                            </a:cubicBezTo>
                            <a:cubicBezTo>
                              <a:pt x="7770" y="425979"/>
                              <a:pt x="-18047" y="164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212824" y="3724725"/>
                <a:ext cx="2402131" cy="871201"/>
              </a:xfrm>
              <a:custGeom>
                <a:avLst/>
                <a:gdLst>
                  <a:gd name="connsiteX0" fmla="*/ 0 w 2402131"/>
                  <a:gd name="connsiteY0" fmla="*/ 0 h 871201"/>
                  <a:gd name="connsiteX1" fmla="*/ 648575 w 2402131"/>
                  <a:gd name="connsiteY1" fmla="*/ 0 h 871201"/>
                  <a:gd name="connsiteX2" fmla="*/ 1225087 w 2402131"/>
                  <a:gd name="connsiteY2" fmla="*/ 0 h 871201"/>
                  <a:gd name="connsiteX3" fmla="*/ 1825620 w 2402131"/>
                  <a:gd name="connsiteY3" fmla="*/ 0 h 871201"/>
                  <a:gd name="connsiteX4" fmla="*/ 2402131 w 2402131"/>
                  <a:gd name="connsiteY4" fmla="*/ 0 h 871201"/>
                  <a:gd name="connsiteX5" fmla="*/ 2402131 w 2402131"/>
                  <a:gd name="connsiteY5" fmla="*/ 453025 h 871201"/>
                  <a:gd name="connsiteX6" fmla="*/ 2402131 w 2402131"/>
                  <a:gd name="connsiteY6" fmla="*/ 871201 h 871201"/>
                  <a:gd name="connsiteX7" fmla="*/ 1873662 w 2402131"/>
                  <a:gd name="connsiteY7" fmla="*/ 871201 h 871201"/>
                  <a:gd name="connsiteX8" fmla="*/ 1345193 w 2402131"/>
                  <a:gd name="connsiteY8" fmla="*/ 871201 h 871201"/>
                  <a:gd name="connsiteX9" fmla="*/ 816725 w 2402131"/>
                  <a:gd name="connsiteY9" fmla="*/ 871201 h 871201"/>
                  <a:gd name="connsiteX10" fmla="*/ 0 w 2402131"/>
                  <a:gd name="connsiteY10" fmla="*/ 871201 h 871201"/>
                  <a:gd name="connsiteX11" fmla="*/ 0 w 2402131"/>
                  <a:gd name="connsiteY11" fmla="*/ 444313 h 871201"/>
                  <a:gd name="connsiteX12" fmla="*/ 0 w 2402131"/>
                  <a:gd name="connsiteY12" fmla="*/ 0 h 87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2131" h="871201" fill="none" extrusionOk="0">
                    <a:moveTo>
                      <a:pt x="0" y="0"/>
                    </a:moveTo>
                    <a:cubicBezTo>
                      <a:pt x="273981" y="-10902"/>
                      <a:pt x="356839" y="30481"/>
                      <a:pt x="648575" y="0"/>
                    </a:cubicBezTo>
                    <a:cubicBezTo>
                      <a:pt x="940311" y="-30481"/>
                      <a:pt x="980148" y="-20253"/>
                      <a:pt x="1225087" y="0"/>
                    </a:cubicBezTo>
                    <a:cubicBezTo>
                      <a:pt x="1470026" y="20253"/>
                      <a:pt x="1656574" y="2822"/>
                      <a:pt x="1825620" y="0"/>
                    </a:cubicBezTo>
                    <a:cubicBezTo>
                      <a:pt x="1994666" y="-2822"/>
                      <a:pt x="2133363" y="13696"/>
                      <a:pt x="2402131" y="0"/>
                    </a:cubicBezTo>
                    <a:cubicBezTo>
                      <a:pt x="2416022" y="177622"/>
                      <a:pt x="2382333" y="275231"/>
                      <a:pt x="2402131" y="453025"/>
                    </a:cubicBezTo>
                    <a:cubicBezTo>
                      <a:pt x="2421929" y="630819"/>
                      <a:pt x="2414689" y="668258"/>
                      <a:pt x="2402131" y="871201"/>
                    </a:cubicBezTo>
                    <a:cubicBezTo>
                      <a:pt x="2169395" y="853312"/>
                      <a:pt x="2027616" y="885282"/>
                      <a:pt x="1873662" y="871201"/>
                    </a:cubicBezTo>
                    <a:cubicBezTo>
                      <a:pt x="1719708" y="857120"/>
                      <a:pt x="1558562" y="873908"/>
                      <a:pt x="1345193" y="871201"/>
                    </a:cubicBezTo>
                    <a:cubicBezTo>
                      <a:pt x="1131824" y="868494"/>
                      <a:pt x="1014813" y="875519"/>
                      <a:pt x="816725" y="871201"/>
                    </a:cubicBezTo>
                    <a:cubicBezTo>
                      <a:pt x="618637" y="866883"/>
                      <a:pt x="302490" y="865358"/>
                      <a:pt x="0" y="871201"/>
                    </a:cubicBezTo>
                    <a:cubicBezTo>
                      <a:pt x="-15235" y="774290"/>
                      <a:pt x="2218" y="620903"/>
                      <a:pt x="0" y="444313"/>
                    </a:cubicBezTo>
                    <a:cubicBezTo>
                      <a:pt x="-2218" y="267723"/>
                      <a:pt x="14385" y="154192"/>
                      <a:pt x="0" y="0"/>
                    </a:cubicBezTo>
                    <a:close/>
                  </a:path>
                  <a:path w="2402131" h="871201" stroke="0" extrusionOk="0">
                    <a:moveTo>
                      <a:pt x="0" y="0"/>
                    </a:moveTo>
                    <a:cubicBezTo>
                      <a:pt x="182238" y="-14369"/>
                      <a:pt x="327376" y="-11877"/>
                      <a:pt x="576511" y="0"/>
                    </a:cubicBezTo>
                    <a:cubicBezTo>
                      <a:pt x="825646" y="11877"/>
                      <a:pt x="858493" y="-12098"/>
                      <a:pt x="1129002" y="0"/>
                    </a:cubicBezTo>
                    <a:cubicBezTo>
                      <a:pt x="1399511" y="12098"/>
                      <a:pt x="1527541" y="-2258"/>
                      <a:pt x="1729534" y="0"/>
                    </a:cubicBezTo>
                    <a:cubicBezTo>
                      <a:pt x="1931527" y="2258"/>
                      <a:pt x="2086201" y="29342"/>
                      <a:pt x="2402131" y="0"/>
                    </a:cubicBezTo>
                    <a:cubicBezTo>
                      <a:pt x="2415762" y="188174"/>
                      <a:pt x="2411551" y="282807"/>
                      <a:pt x="2402131" y="409464"/>
                    </a:cubicBezTo>
                    <a:cubicBezTo>
                      <a:pt x="2392711" y="536121"/>
                      <a:pt x="2388444" y="769610"/>
                      <a:pt x="2402131" y="871201"/>
                    </a:cubicBezTo>
                    <a:cubicBezTo>
                      <a:pt x="2246157" y="861531"/>
                      <a:pt x="2082573" y="845541"/>
                      <a:pt x="1825620" y="871201"/>
                    </a:cubicBezTo>
                    <a:cubicBezTo>
                      <a:pt x="1568667" y="896861"/>
                      <a:pt x="1433328" y="845372"/>
                      <a:pt x="1177044" y="871201"/>
                    </a:cubicBezTo>
                    <a:cubicBezTo>
                      <a:pt x="920760" y="897030"/>
                      <a:pt x="902495" y="855633"/>
                      <a:pt x="648575" y="871201"/>
                    </a:cubicBezTo>
                    <a:cubicBezTo>
                      <a:pt x="394655" y="886769"/>
                      <a:pt x="305061" y="851759"/>
                      <a:pt x="0" y="871201"/>
                    </a:cubicBezTo>
                    <a:cubicBezTo>
                      <a:pt x="9455" y="713724"/>
                      <a:pt x="-10815" y="566250"/>
                      <a:pt x="0" y="426888"/>
                    </a:cubicBezTo>
                    <a:cubicBezTo>
                      <a:pt x="10815" y="287526"/>
                      <a:pt x="15540" y="154358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24" y="3724725"/>
                <a:ext cx="2402131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2402131"/>
                          <a:gd name="connsiteY0" fmla="*/ 0 h 871201"/>
                          <a:gd name="connsiteX1" fmla="*/ 648575 w 2402131"/>
                          <a:gd name="connsiteY1" fmla="*/ 0 h 871201"/>
                          <a:gd name="connsiteX2" fmla="*/ 1225087 w 2402131"/>
                          <a:gd name="connsiteY2" fmla="*/ 0 h 871201"/>
                          <a:gd name="connsiteX3" fmla="*/ 1825620 w 2402131"/>
                          <a:gd name="connsiteY3" fmla="*/ 0 h 871201"/>
                          <a:gd name="connsiteX4" fmla="*/ 2402131 w 2402131"/>
                          <a:gd name="connsiteY4" fmla="*/ 0 h 871201"/>
                          <a:gd name="connsiteX5" fmla="*/ 2402131 w 2402131"/>
                          <a:gd name="connsiteY5" fmla="*/ 453025 h 871201"/>
                          <a:gd name="connsiteX6" fmla="*/ 2402131 w 2402131"/>
                          <a:gd name="connsiteY6" fmla="*/ 871201 h 871201"/>
                          <a:gd name="connsiteX7" fmla="*/ 1873662 w 2402131"/>
                          <a:gd name="connsiteY7" fmla="*/ 871201 h 871201"/>
                          <a:gd name="connsiteX8" fmla="*/ 1345193 w 2402131"/>
                          <a:gd name="connsiteY8" fmla="*/ 871201 h 871201"/>
                          <a:gd name="connsiteX9" fmla="*/ 816725 w 2402131"/>
                          <a:gd name="connsiteY9" fmla="*/ 871201 h 871201"/>
                          <a:gd name="connsiteX10" fmla="*/ 0 w 2402131"/>
                          <a:gd name="connsiteY10" fmla="*/ 871201 h 871201"/>
                          <a:gd name="connsiteX11" fmla="*/ 0 w 2402131"/>
                          <a:gd name="connsiteY11" fmla="*/ 444313 h 871201"/>
                          <a:gd name="connsiteX12" fmla="*/ 0 w 2402131"/>
                          <a:gd name="connsiteY12" fmla="*/ 0 h 8712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02131" h="871201" fill="none" extrusionOk="0">
                            <a:moveTo>
                              <a:pt x="0" y="0"/>
                            </a:moveTo>
                            <a:cubicBezTo>
                              <a:pt x="273981" y="-10902"/>
                              <a:pt x="356839" y="30481"/>
                              <a:pt x="648575" y="0"/>
                            </a:cubicBezTo>
                            <a:cubicBezTo>
                              <a:pt x="940311" y="-30481"/>
                              <a:pt x="980148" y="-20253"/>
                              <a:pt x="1225087" y="0"/>
                            </a:cubicBezTo>
                            <a:cubicBezTo>
                              <a:pt x="1470026" y="20253"/>
                              <a:pt x="1656574" y="2822"/>
                              <a:pt x="1825620" y="0"/>
                            </a:cubicBezTo>
                            <a:cubicBezTo>
                              <a:pt x="1994666" y="-2822"/>
                              <a:pt x="2133363" y="13696"/>
                              <a:pt x="2402131" y="0"/>
                            </a:cubicBezTo>
                            <a:cubicBezTo>
                              <a:pt x="2416022" y="177622"/>
                              <a:pt x="2382333" y="275231"/>
                              <a:pt x="2402131" y="453025"/>
                            </a:cubicBezTo>
                            <a:cubicBezTo>
                              <a:pt x="2421929" y="630819"/>
                              <a:pt x="2414689" y="668258"/>
                              <a:pt x="2402131" y="871201"/>
                            </a:cubicBezTo>
                            <a:cubicBezTo>
                              <a:pt x="2169395" y="853312"/>
                              <a:pt x="2027616" y="885282"/>
                              <a:pt x="1873662" y="871201"/>
                            </a:cubicBezTo>
                            <a:cubicBezTo>
                              <a:pt x="1719708" y="857120"/>
                              <a:pt x="1558562" y="873908"/>
                              <a:pt x="1345193" y="871201"/>
                            </a:cubicBezTo>
                            <a:cubicBezTo>
                              <a:pt x="1131824" y="868494"/>
                              <a:pt x="1014813" y="875519"/>
                              <a:pt x="816725" y="871201"/>
                            </a:cubicBezTo>
                            <a:cubicBezTo>
                              <a:pt x="618637" y="866883"/>
                              <a:pt x="302490" y="865358"/>
                              <a:pt x="0" y="871201"/>
                            </a:cubicBezTo>
                            <a:cubicBezTo>
                              <a:pt x="-15235" y="774290"/>
                              <a:pt x="2218" y="620903"/>
                              <a:pt x="0" y="444313"/>
                            </a:cubicBezTo>
                            <a:cubicBezTo>
                              <a:pt x="-2218" y="267723"/>
                              <a:pt x="14385" y="154192"/>
                              <a:pt x="0" y="0"/>
                            </a:cubicBezTo>
                            <a:close/>
                          </a:path>
                          <a:path w="2402131" h="871201" stroke="0" extrusionOk="0">
                            <a:moveTo>
                              <a:pt x="0" y="0"/>
                            </a:moveTo>
                            <a:cubicBezTo>
                              <a:pt x="182238" y="-14369"/>
                              <a:pt x="327376" y="-11877"/>
                              <a:pt x="576511" y="0"/>
                            </a:cubicBezTo>
                            <a:cubicBezTo>
                              <a:pt x="825646" y="11877"/>
                              <a:pt x="858493" y="-12098"/>
                              <a:pt x="1129002" y="0"/>
                            </a:cubicBezTo>
                            <a:cubicBezTo>
                              <a:pt x="1399511" y="12098"/>
                              <a:pt x="1527541" y="-2258"/>
                              <a:pt x="1729534" y="0"/>
                            </a:cubicBezTo>
                            <a:cubicBezTo>
                              <a:pt x="1931527" y="2258"/>
                              <a:pt x="2086201" y="29342"/>
                              <a:pt x="2402131" y="0"/>
                            </a:cubicBezTo>
                            <a:cubicBezTo>
                              <a:pt x="2415762" y="188174"/>
                              <a:pt x="2411551" y="282807"/>
                              <a:pt x="2402131" y="409464"/>
                            </a:cubicBezTo>
                            <a:cubicBezTo>
                              <a:pt x="2392711" y="536121"/>
                              <a:pt x="2388444" y="769610"/>
                              <a:pt x="2402131" y="871201"/>
                            </a:cubicBezTo>
                            <a:cubicBezTo>
                              <a:pt x="2246157" y="861531"/>
                              <a:pt x="2082573" y="845541"/>
                              <a:pt x="1825620" y="871201"/>
                            </a:cubicBezTo>
                            <a:cubicBezTo>
                              <a:pt x="1568667" y="896861"/>
                              <a:pt x="1433328" y="845372"/>
                              <a:pt x="1177044" y="871201"/>
                            </a:cubicBezTo>
                            <a:cubicBezTo>
                              <a:pt x="920760" y="897030"/>
                              <a:pt x="902495" y="855633"/>
                              <a:pt x="648575" y="871201"/>
                            </a:cubicBezTo>
                            <a:cubicBezTo>
                              <a:pt x="394655" y="886769"/>
                              <a:pt x="305061" y="851759"/>
                              <a:pt x="0" y="871201"/>
                            </a:cubicBezTo>
                            <a:cubicBezTo>
                              <a:pt x="9455" y="713724"/>
                              <a:pt x="-10815" y="566250"/>
                              <a:pt x="0" y="426888"/>
                            </a:cubicBezTo>
                            <a:cubicBezTo>
                              <a:pt x="10815" y="287526"/>
                              <a:pt x="15540" y="1543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294925" y="6035041"/>
            <a:ext cx="2085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ArialMT"/>
              </a:rPr>
              <a:t>Krizhevsky</a:t>
            </a:r>
            <a:r>
              <a:rPr lang="en-US" sz="1400" dirty="0">
                <a:solidFill>
                  <a:srgbClr val="0000FF"/>
                </a:solidFill>
                <a:latin typeface="ArialMT"/>
              </a:rPr>
              <a:t> et al., 2012]</a:t>
            </a:r>
            <a:endParaRPr lang="en-US" sz="1400" dirty="0"/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29D35A-83F8-4928-8554-052C9A7512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798" y="1844676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48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Forward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Try to fix “</a:t>
            </a:r>
            <a:r>
              <a:rPr lang="en-US" sz="2000" dirty="0">
                <a:solidFill>
                  <a:srgbClr val="FF0000"/>
                </a:solidFill>
              </a:rPr>
              <a:t>dead</a:t>
            </a:r>
            <a:r>
              <a:rPr lang="en-US" sz="2000" dirty="0"/>
              <a:t>” Neuron in </a:t>
            </a:r>
            <a:r>
              <a:rPr lang="en-US" sz="2000" dirty="0" err="1"/>
              <a:t>ReLU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Does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not saturate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; </a:t>
            </a:r>
            <a:r>
              <a:rPr lang="en-US" sz="2000" dirty="0"/>
              <a:t>Computationally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efficient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Converges much </a:t>
            </a:r>
            <a:r>
              <a:rPr lang="en-US" sz="2000" dirty="0">
                <a:solidFill>
                  <a:srgbClr val="0000FF"/>
                </a:solidFill>
              </a:rPr>
              <a:t>faster than </a:t>
            </a:r>
            <a:r>
              <a:rPr lang="en-US" sz="2000" dirty="0">
                <a:solidFill>
                  <a:srgbClr val="FF0000"/>
                </a:solidFill>
              </a:rPr>
              <a:t>sigmoid/tanh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in practice (~6x)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080795" y="2479861"/>
                <a:ext cx="2926080" cy="548640"/>
              </a:xfrm>
              <a:custGeom>
                <a:avLst/>
                <a:gdLst>
                  <a:gd name="connsiteX0" fmla="*/ 0 w 2926080"/>
                  <a:gd name="connsiteY0" fmla="*/ 0 h 548640"/>
                  <a:gd name="connsiteX1" fmla="*/ 497434 w 2926080"/>
                  <a:gd name="connsiteY1" fmla="*/ 0 h 548640"/>
                  <a:gd name="connsiteX2" fmla="*/ 994867 w 2926080"/>
                  <a:gd name="connsiteY2" fmla="*/ 0 h 548640"/>
                  <a:gd name="connsiteX3" fmla="*/ 1521562 w 2926080"/>
                  <a:gd name="connsiteY3" fmla="*/ 0 h 548640"/>
                  <a:gd name="connsiteX4" fmla="*/ 2018995 w 2926080"/>
                  <a:gd name="connsiteY4" fmla="*/ 0 h 548640"/>
                  <a:gd name="connsiteX5" fmla="*/ 2926080 w 2926080"/>
                  <a:gd name="connsiteY5" fmla="*/ 0 h 548640"/>
                  <a:gd name="connsiteX6" fmla="*/ 2926080 w 2926080"/>
                  <a:gd name="connsiteY6" fmla="*/ 548640 h 548640"/>
                  <a:gd name="connsiteX7" fmla="*/ 2311603 w 2926080"/>
                  <a:gd name="connsiteY7" fmla="*/ 548640 h 548640"/>
                  <a:gd name="connsiteX8" fmla="*/ 1697126 w 2926080"/>
                  <a:gd name="connsiteY8" fmla="*/ 548640 h 548640"/>
                  <a:gd name="connsiteX9" fmla="*/ 1199693 w 2926080"/>
                  <a:gd name="connsiteY9" fmla="*/ 548640 h 548640"/>
                  <a:gd name="connsiteX10" fmla="*/ 702259 w 2926080"/>
                  <a:gd name="connsiteY10" fmla="*/ 548640 h 548640"/>
                  <a:gd name="connsiteX11" fmla="*/ 0 w 2926080"/>
                  <a:gd name="connsiteY11" fmla="*/ 548640 h 548640"/>
                  <a:gd name="connsiteX12" fmla="*/ 0 w 2926080"/>
                  <a:gd name="connsiteY12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6080" h="548640" fill="none" extrusionOk="0">
                    <a:moveTo>
                      <a:pt x="0" y="0"/>
                    </a:moveTo>
                    <a:cubicBezTo>
                      <a:pt x="242323" y="-16059"/>
                      <a:pt x="337184" y="1236"/>
                      <a:pt x="497434" y="0"/>
                    </a:cubicBezTo>
                    <a:cubicBezTo>
                      <a:pt x="657684" y="-1236"/>
                      <a:pt x="867903" y="1624"/>
                      <a:pt x="994867" y="0"/>
                    </a:cubicBezTo>
                    <a:cubicBezTo>
                      <a:pt x="1121831" y="-1624"/>
                      <a:pt x="1263564" y="7400"/>
                      <a:pt x="1521562" y="0"/>
                    </a:cubicBezTo>
                    <a:cubicBezTo>
                      <a:pt x="1779560" y="-7400"/>
                      <a:pt x="1862768" y="4919"/>
                      <a:pt x="2018995" y="0"/>
                    </a:cubicBezTo>
                    <a:cubicBezTo>
                      <a:pt x="2175222" y="-4919"/>
                      <a:pt x="2732926" y="-22793"/>
                      <a:pt x="2926080" y="0"/>
                    </a:cubicBezTo>
                    <a:cubicBezTo>
                      <a:pt x="2940338" y="166103"/>
                      <a:pt x="2925674" y="293881"/>
                      <a:pt x="2926080" y="548640"/>
                    </a:cubicBezTo>
                    <a:cubicBezTo>
                      <a:pt x="2644148" y="558456"/>
                      <a:pt x="2525997" y="550568"/>
                      <a:pt x="2311603" y="548640"/>
                    </a:cubicBezTo>
                    <a:cubicBezTo>
                      <a:pt x="2097209" y="546712"/>
                      <a:pt x="1870988" y="533579"/>
                      <a:pt x="1697126" y="548640"/>
                    </a:cubicBezTo>
                    <a:cubicBezTo>
                      <a:pt x="1523264" y="563701"/>
                      <a:pt x="1319643" y="570496"/>
                      <a:pt x="1199693" y="548640"/>
                    </a:cubicBezTo>
                    <a:cubicBezTo>
                      <a:pt x="1079743" y="526784"/>
                      <a:pt x="892895" y="567461"/>
                      <a:pt x="702259" y="548640"/>
                    </a:cubicBezTo>
                    <a:cubicBezTo>
                      <a:pt x="511623" y="529819"/>
                      <a:pt x="341172" y="550846"/>
                      <a:pt x="0" y="548640"/>
                    </a:cubicBezTo>
                    <a:cubicBezTo>
                      <a:pt x="-970" y="436232"/>
                      <a:pt x="-2160" y="182698"/>
                      <a:pt x="0" y="0"/>
                    </a:cubicBezTo>
                    <a:close/>
                  </a:path>
                  <a:path w="2926080" h="548640" stroke="0" extrusionOk="0">
                    <a:moveTo>
                      <a:pt x="0" y="0"/>
                    </a:moveTo>
                    <a:cubicBezTo>
                      <a:pt x="136800" y="-98"/>
                      <a:pt x="351328" y="-26292"/>
                      <a:pt x="643738" y="0"/>
                    </a:cubicBezTo>
                    <a:cubicBezTo>
                      <a:pt x="936148" y="26292"/>
                      <a:pt x="1025938" y="22085"/>
                      <a:pt x="1170432" y="0"/>
                    </a:cubicBezTo>
                    <a:cubicBezTo>
                      <a:pt x="1314926" y="-22085"/>
                      <a:pt x="1548384" y="17391"/>
                      <a:pt x="1755648" y="0"/>
                    </a:cubicBezTo>
                    <a:cubicBezTo>
                      <a:pt x="1962912" y="-17391"/>
                      <a:pt x="2099293" y="-20325"/>
                      <a:pt x="2282342" y="0"/>
                    </a:cubicBezTo>
                    <a:cubicBezTo>
                      <a:pt x="2465391" y="20325"/>
                      <a:pt x="2729460" y="1047"/>
                      <a:pt x="2926080" y="0"/>
                    </a:cubicBezTo>
                    <a:cubicBezTo>
                      <a:pt x="2938220" y="118954"/>
                      <a:pt x="2933496" y="337320"/>
                      <a:pt x="2926080" y="548640"/>
                    </a:cubicBezTo>
                    <a:cubicBezTo>
                      <a:pt x="2773149" y="556624"/>
                      <a:pt x="2531750" y="563004"/>
                      <a:pt x="2428646" y="548640"/>
                    </a:cubicBezTo>
                    <a:cubicBezTo>
                      <a:pt x="2325542" y="534276"/>
                      <a:pt x="2129598" y="527291"/>
                      <a:pt x="1931213" y="548640"/>
                    </a:cubicBezTo>
                    <a:cubicBezTo>
                      <a:pt x="1732828" y="569989"/>
                      <a:pt x="1659936" y="531152"/>
                      <a:pt x="1433779" y="548640"/>
                    </a:cubicBezTo>
                    <a:cubicBezTo>
                      <a:pt x="1207622" y="566128"/>
                      <a:pt x="1112972" y="560773"/>
                      <a:pt x="936346" y="548640"/>
                    </a:cubicBezTo>
                    <a:cubicBezTo>
                      <a:pt x="759720" y="536507"/>
                      <a:pt x="356726" y="547618"/>
                      <a:pt x="0" y="548640"/>
                    </a:cubicBezTo>
                    <a:cubicBezTo>
                      <a:pt x="-10783" y="409455"/>
                      <a:pt x="18758" y="21960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2479861"/>
                <a:ext cx="292608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custGeom>
                        <a:avLst/>
                        <a:gdLst>
                          <a:gd name="connsiteX0" fmla="*/ 0 w 2926080"/>
                          <a:gd name="connsiteY0" fmla="*/ 0 h 548640"/>
                          <a:gd name="connsiteX1" fmla="*/ 497434 w 2926080"/>
                          <a:gd name="connsiteY1" fmla="*/ 0 h 548640"/>
                          <a:gd name="connsiteX2" fmla="*/ 994867 w 2926080"/>
                          <a:gd name="connsiteY2" fmla="*/ 0 h 548640"/>
                          <a:gd name="connsiteX3" fmla="*/ 1521562 w 2926080"/>
                          <a:gd name="connsiteY3" fmla="*/ 0 h 548640"/>
                          <a:gd name="connsiteX4" fmla="*/ 2018995 w 2926080"/>
                          <a:gd name="connsiteY4" fmla="*/ 0 h 548640"/>
                          <a:gd name="connsiteX5" fmla="*/ 2926080 w 2926080"/>
                          <a:gd name="connsiteY5" fmla="*/ 0 h 548640"/>
                          <a:gd name="connsiteX6" fmla="*/ 2926080 w 2926080"/>
                          <a:gd name="connsiteY6" fmla="*/ 548640 h 548640"/>
                          <a:gd name="connsiteX7" fmla="*/ 2311603 w 2926080"/>
                          <a:gd name="connsiteY7" fmla="*/ 548640 h 548640"/>
                          <a:gd name="connsiteX8" fmla="*/ 1697126 w 2926080"/>
                          <a:gd name="connsiteY8" fmla="*/ 548640 h 548640"/>
                          <a:gd name="connsiteX9" fmla="*/ 1199693 w 2926080"/>
                          <a:gd name="connsiteY9" fmla="*/ 548640 h 548640"/>
                          <a:gd name="connsiteX10" fmla="*/ 702259 w 2926080"/>
                          <a:gd name="connsiteY10" fmla="*/ 548640 h 548640"/>
                          <a:gd name="connsiteX11" fmla="*/ 0 w 2926080"/>
                          <a:gd name="connsiteY11" fmla="*/ 548640 h 548640"/>
                          <a:gd name="connsiteX12" fmla="*/ 0 w 2926080"/>
                          <a:gd name="connsiteY12" fmla="*/ 0 h 548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6080" h="548640" fill="none" extrusionOk="0">
                            <a:moveTo>
                              <a:pt x="0" y="0"/>
                            </a:moveTo>
                            <a:cubicBezTo>
                              <a:pt x="242323" y="-16059"/>
                              <a:pt x="337184" y="1236"/>
                              <a:pt x="497434" y="0"/>
                            </a:cubicBezTo>
                            <a:cubicBezTo>
                              <a:pt x="657684" y="-1236"/>
                              <a:pt x="867903" y="1624"/>
                              <a:pt x="994867" y="0"/>
                            </a:cubicBezTo>
                            <a:cubicBezTo>
                              <a:pt x="1121831" y="-1624"/>
                              <a:pt x="1263564" y="7400"/>
                              <a:pt x="1521562" y="0"/>
                            </a:cubicBezTo>
                            <a:cubicBezTo>
                              <a:pt x="1779560" y="-7400"/>
                              <a:pt x="1862768" y="4919"/>
                              <a:pt x="2018995" y="0"/>
                            </a:cubicBezTo>
                            <a:cubicBezTo>
                              <a:pt x="2175222" y="-4919"/>
                              <a:pt x="2732926" y="-22793"/>
                              <a:pt x="2926080" y="0"/>
                            </a:cubicBezTo>
                            <a:cubicBezTo>
                              <a:pt x="2940338" y="166103"/>
                              <a:pt x="2925674" y="293881"/>
                              <a:pt x="2926080" y="548640"/>
                            </a:cubicBezTo>
                            <a:cubicBezTo>
                              <a:pt x="2644148" y="558456"/>
                              <a:pt x="2525997" y="550568"/>
                              <a:pt x="2311603" y="548640"/>
                            </a:cubicBezTo>
                            <a:cubicBezTo>
                              <a:pt x="2097209" y="546712"/>
                              <a:pt x="1870988" y="533579"/>
                              <a:pt x="1697126" y="548640"/>
                            </a:cubicBezTo>
                            <a:cubicBezTo>
                              <a:pt x="1523264" y="563701"/>
                              <a:pt x="1319643" y="570496"/>
                              <a:pt x="1199693" y="548640"/>
                            </a:cubicBezTo>
                            <a:cubicBezTo>
                              <a:pt x="1079743" y="526784"/>
                              <a:pt x="892895" y="567461"/>
                              <a:pt x="702259" y="548640"/>
                            </a:cubicBezTo>
                            <a:cubicBezTo>
                              <a:pt x="511623" y="529819"/>
                              <a:pt x="341172" y="550846"/>
                              <a:pt x="0" y="548640"/>
                            </a:cubicBezTo>
                            <a:cubicBezTo>
                              <a:pt x="-970" y="436232"/>
                              <a:pt x="-2160" y="182698"/>
                              <a:pt x="0" y="0"/>
                            </a:cubicBezTo>
                            <a:close/>
                          </a:path>
                          <a:path w="2926080" h="548640" stroke="0" extrusionOk="0">
                            <a:moveTo>
                              <a:pt x="0" y="0"/>
                            </a:moveTo>
                            <a:cubicBezTo>
                              <a:pt x="136800" y="-98"/>
                              <a:pt x="351328" y="-26292"/>
                              <a:pt x="643738" y="0"/>
                            </a:cubicBezTo>
                            <a:cubicBezTo>
                              <a:pt x="936148" y="26292"/>
                              <a:pt x="1025938" y="22085"/>
                              <a:pt x="1170432" y="0"/>
                            </a:cubicBezTo>
                            <a:cubicBezTo>
                              <a:pt x="1314926" y="-22085"/>
                              <a:pt x="1548384" y="17391"/>
                              <a:pt x="1755648" y="0"/>
                            </a:cubicBezTo>
                            <a:cubicBezTo>
                              <a:pt x="1962912" y="-17391"/>
                              <a:pt x="2099293" y="-20325"/>
                              <a:pt x="2282342" y="0"/>
                            </a:cubicBezTo>
                            <a:cubicBezTo>
                              <a:pt x="2465391" y="20325"/>
                              <a:pt x="2729460" y="1047"/>
                              <a:pt x="2926080" y="0"/>
                            </a:cubicBezTo>
                            <a:cubicBezTo>
                              <a:pt x="2938220" y="118954"/>
                              <a:pt x="2933496" y="337320"/>
                              <a:pt x="2926080" y="548640"/>
                            </a:cubicBezTo>
                            <a:cubicBezTo>
                              <a:pt x="2773149" y="556624"/>
                              <a:pt x="2531750" y="563004"/>
                              <a:pt x="2428646" y="548640"/>
                            </a:cubicBezTo>
                            <a:cubicBezTo>
                              <a:pt x="2325542" y="534276"/>
                              <a:pt x="2129598" y="527291"/>
                              <a:pt x="1931213" y="548640"/>
                            </a:cubicBezTo>
                            <a:cubicBezTo>
                              <a:pt x="1732828" y="569989"/>
                              <a:pt x="1659936" y="531152"/>
                              <a:pt x="1433779" y="548640"/>
                            </a:cubicBezTo>
                            <a:cubicBezTo>
                              <a:pt x="1207622" y="566128"/>
                              <a:pt x="1112972" y="560773"/>
                              <a:pt x="936346" y="548640"/>
                            </a:cubicBezTo>
                            <a:cubicBezTo>
                              <a:pt x="759720" y="536507"/>
                              <a:pt x="356726" y="547618"/>
                              <a:pt x="0" y="548640"/>
                            </a:cubicBezTo>
                            <a:cubicBezTo>
                              <a:pt x="-10783" y="409455"/>
                              <a:pt x="18758" y="2196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080795" y="3635412"/>
                <a:ext cx="2926081" cy="871201"/>
              </a:xfrm>
              <a:custGeom>
                <a:avLst/>
                <a:gdLst>
                  <a:gd name="connsiteX0" fmla="*/ 0 w 2926081"/>
                  <a:gd name="connsiteY0" fmla="*/ 0 h 871201"/>
                  <a:gd name="connsiteX1" fmla="*/ 643738 w 2926081"/>
                  <a:gd name="connsiteY1" fmla="*/ 0 h 871201"/>
                  <a:gd name="connsiteX2" fmla="*/ 1170432 w 2926081"/>
                  <a:gd name="connsiteY2" fmla="*/ 0 h 871201"/>
                  <a:gd name="connsiteX3" fmla="*/ 1814170 w 2926081"/>
                  <a:gd name="connsiteY3" fmla="*/ 0 h 871201"/>
                  <a:gd name="connsiteX4" fmla="*/ 2370126 w 2926081"/>
                  <a:gd name="connsiteY4" fmla="*/ 0 h 871201"/>
                  <a:gd name="connsiteX5" fmla="*/ 2926081 w 2926081"/>
                  <a:gd name="connsiteY5" fmla="*/ 0 h 871201"/>
                  <a:gd name="connsiteX6" fmla="*/ 2926081 w 2926081"/>
                  <a:gd name="connsiteY6" fmla="*/ 453025 h 871201"/>
                  <a:gd name="connsiteX7" fmla="*/ 2926081 w 2926081"/>
                  <a:gd name="connsiteY7" fmla="*/ 871201 h 871201"/>
                  <a:gd name="connsiteX8" fmla="*/ 2370126 w 2926081"/>
                  <a:gd name="connsiteY8" fmla="*/ 871201 h 871201"/>
                  <a:gd name="connsiteX9" fmla="*/ 1814170 w 2926081"/>
                  <a:gd name="connsiteY9" fmla="*/ 871201 h 871201"/>
                  <a:gd name="connsiteX10" fmla="*/ 1258215 w 2926081"/>
                  <a:gd name="connsiteY10" fmla="*/ 871201 h 871201"/>
                  <a:gd name="connsiteX11" fmla="*/ 614477 w 2926081"/>
                  <a:gd name="connsiteY11" fmla="*/ 871201 h 871201"/>
                  <a:gd name="connsiteX12" fmla="*/ 0 w 2926081"/>
                  <a:gd name="connsiteY12" fmla="*/ 871201 h 871201"/>
                  <a:gd name="connsiteX13" fmla="*/ 0 w 2926081"/>
                  <a:gd name="connsiteY13" fmla="*/ 426888 h 871201"/>
                  <a:gd name="connsiteX14" fmla="*/ 0 w 2926081"/>
                  <a:gd name="connsiteY14" fmla="*/ 0 h 87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6081" h="871201" fill="none" extrusionOk="0">
                    <a:moveTo>
                      <a:pt x="0" y="0"/>
                    </a:moveTo>
                    <a:cubicBezTo>
                      <a:pt x="201454" y="5171"/>
                      <a:pt x="342765" y="-2789"/>
                      <a:pt x="643738" y="0"/>
                    </a:cubicBezTo>
                    <a:cubicBezTo>
                      <a:pt x="944711" y="2789"/>
                      <a:pt x="1007870" y="-14272"/>
                      <a:pt x="1170432" y="0"/>
                    </a:cubicBezTo>
                    <a:cubicBezTo>
                      <a:pt x="1332994" y="14272"/>
                      <a:pt x="1670931" y="-935"/>
                      <a:pt x="1814170" y="0"/>
                    </a:cubicBezTo>
                    <a:cubicBezTo>
                      <a:pt x="1957409" y="935"/>
                      <a:pt x="2202480" y="-23820"/>
                      <a:pt x="2370126" y="0"/>
                    </a:cubicBezTo>
                    <a:cubicBezTo>
                      <a:pt x="2537772" y="23820"/>
                      <a:pt x="2711244" y="-11060"/>
                      <a:pt x="2926081" y="0"/>
                    </a:cubicBezTo>
                    <a:cubicBezTo>
                      <a:pt x="2937552" y="132618"/>
                      <a:pt x="2947771" y="286547"/>
                      <a:pt x="2926081" y="453025"/>
                    </a:cubicBezTo>
                    <a:cubicBezTo>
                      <a:pt x="2904391" y="619504"/>
                      <a:pt x="2943671" y="771349"/>
                      <a:pt x="2926081" y="871201"/>
                    </a:cubicBezTo>
                    <a:cubicBezTo>
                      <a:pt x="2751304" y="890696"/>
                      <a:pt x="2558692" y="858557"/>
                      <a:pt x="2370126" y="871201"/>
                    </a:cubicBezTo>
                    <a:cubicBezTo>
                      <a:pt x="2181560" y="883845"/>
                      <a:pt x="2004729" y="897598"/>
                      <a:pt x="1814170" y="871201"/>
                    </a:cubicBezTo>
                    <a:cubicBezTo>
                      <a:pt x="1623611" y="844804"/>
                      <a:pt x="1436832" y="893414"/>
                      <a:pt x="1258215" y="871201"/>
                    </a:cubicBezTo>
                    <a:cubicBezTo>
                      <a:pt x="1079598" y="848988"/>
                      <a:pt x="922288" y="841668"/>
                      <a:pt x="614477" y="871201"/>
                    </a:cubicBezTo>
                    <a:cubicBezTo>
                      <a:pt x="306666" y="900734"/>
                      <a:pt x="265113" y="863325"/>
                      <a:pt x="0" y="871201"/>
                    </a:cubicBezTo>
                    <a:cubicBezTo>
                      <a:pt x="-8243" y="760262"/>
                      <a:pt x="-2314" y="622515"/>
                      <a:pt x="0" y="426888"/>
                    </a:cubicBezTo>
                    <a:cubicBezTo>
                      <a:pt x="2314" y="231261"/>
                      <a:pt x="-17139" y="156910"/>
                      <a:pt x="0" y="0"/>
                    </a:cubicBezTo>
                    <a:close/>
                  </a:path>
                  <a:path w="2926081" h="871201" stroke="0" extrusionOk="0">
                    <a:moveTo>
                      <a:pt x="0" y="0"/>
                    </a:moveTo>
                    <a:cubicBezTo>
                      <a:pt x="266682" y="-4856"/>
                      <a:pt x="309717" y="11738"/>
                      <a:pt x="555955" y="0"/>
                    </a:cubicBezTo>
                    <a:cubicBezTo>
                      <a:pt x="802194" y="-11738"/>
                      <a:pt x="874626" y="7693"/>
                      <a:pt x="1082650" y="0"/>
                    </a:cubicBezTo>
                    <a:cubicBezTo>
                      <a:pt x="1290674" y="-7693"/>
                      <a:pt x="1453970" y="10710"/>
                      <a:pt x="1667866" y="0"/>
                    </a:cubicBezTo>
                    <a:cubicBezTo>
                      <a:pt x="1881762" y="-10710"/>
                      <a:pt x="2029259" y="8087"/>
                      <a:pt x="2282343" y="0"/>
                    </a:cubicBezTo>
                    <a:cubicBezTo>
                      <a:pt x="2535427" y="-8087"/>
                      <a:pt x="2617173" y="9997"/>
                      <a:pt x="2926081" y="0"/>
                    </a:cubicBezTo>
                    <a:cubicBezTo>
                      <a:pt x="2936141" y="171438"/>
                      <a:pt x="2944555" y="242064"/>
                      <a:pt x="2926081" y="409464"/>
                    </a:cubicBezTo>
                    <a:cubicBezTo>
                      <a:pt x="2907607" y="576864"/>
                      <a:pt x="2919133" y="693093"/>
                      <a:pt x="2926081" y="871201"/>
                    </a:cubicBezTo>
                    <a:cubicBezTo>
                      <a:pt x="2734115" y="896103"/>
                      <a:pt x="2504194" y="844738"/>
                      <a:pt x="2340865" y="871201"/>
                    </a:cubicBezTo>
                    <a:cubicBezTo>
                      <a:pt x="2177536" y="897664"/>
                      <a:pt x="2052195" y="891357"/>
                      <a:pt x="1843431" y="871201"/>
                    </a:cubicBezTo>
                    <a:cubicBezTo>
                      <a:pt x="1634667" y="851045"/>
                      <a:pt x="1360374" y="840585"/>
                      <a:pt x="1199693" y="871201"/>
                    </a:cubicBezTo>
                    <a:cubicBezTo>
                      <a:pt x="1039012" y="901817"/>
                      <a:pt x="788036" y="885643"/>
                      <a:pt x="585216" y="871201"/>
                    </a:cubicBezTo>
                    <a:cubicBezTo>
                      <a:pt x="382396" y="856759"/>
                      <a:pt x="236646" y="860293"/>
                      <a:pt x="0" y="871201"/>
                    </a:cubicBezTo>
                    <a:cubicBezTo>
                      <a:pt x="-62" y="724857"/>
                      <a:pt x="6540" y="563041"/>
                      <a:pt x="0" y="461737"/>
                    </a:cubicBezTo>
                    <a:cubicBezTo>
                      <a:pt x="-6540" y="360433"/>
                      <a:pt x="10723" y="12390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3635412"/>
                <a:ext cx="2926081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2926081"/>
                          <a:gd name="connsiteY0" fmla="*/ 0 h 871201"/>
                          <a:gd name="connsiteX1" fmla="*/ 643738 w 2926081"/>
                          <a:gd name="connsiteY1" fmla="*/ 0 h 871201"/>
                          <a:gd name="connsiteX2" fmla="*/ 1170432 w 2926081"/>
                          <a:gd name="connsiteY2" fmla="*/ 0 h 871201"/>
                          <a:gd name="connsiteX3" fmla="*/ 1814170 w 2926081"/>
                          <a:gd name="connsiteY3" fmla="*/ 0 h 871201"/>
                          <a:gd name="connsiteX4" fmla="*/ 2370126 w 2926081"/>
                          <a:gd name="connsiteY4" fmla="*/ 0 h 871201"/>
                          <a:gd name="connsiteX5" fmla="*/ 2926081 w 2926081"/>
                          <a:gd name="connsiteY5" fmla="*/ 0 h 871201"/>
                          <a:gd name="connsiteX6" fmla="*/ 2926081 w 2926081"/>
                          <a:gd name="connsiteY6" fmla="*/ 453025 h 871201"/>
                          <a:gd name="connsiteX7" fmla="*/ 2926081 w 2926081"/>
                          <a:gd name="connsiteY7" fmla="*/ 871201 h 871201"/>
                          <a:gd name="connsiteX8" fmla="*/ 2370126 w 2926081"/>
                          <a:gd name="connsiteY8" fmla="*/ 871201 h 871201"/>
                          <a:gd name="connsiteX9" fmla="*/ 1814170 w 2926081"/>
                          <a:gd name="connsiteY9" fmla="*/ 871201 h 871201"/>
                          <a:gd name="connsiteX10" fmla="*/ 1258215 w 2926081"/>
                          <a:gd name="connsiteY10" fmla="*/ 871201 h 871201"/>
                          <a:gd name="connsiteX11" fmla="*/ 614477 w 2926081"/>
                          <a:gd name="connsiteY11" fmla="*/ 871201 h 871201"/>
                          <a:gd name="connsiteX12" fmla="*/ 0 w 2926081"/>
                          <a:gd name="connsiteY12" fmla="*/ 871201 h 871201"/>
                          <a:gd name="connsiteX13" fmla="*/ 0 w 2926081"/>
                          <a:gd name="connsiteY13" fmla="*/ 426888 h 871201"/>
                          <a:gd name="connsiteX14" fmla="*/ 0 w 2926081"/>
                          <a:gd name="connsiteY14" fmla="*/ 0 h 8712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26081" h="871201" fill="none" extrusionOk="0">
                            <a:moveTo>
                              <a:pt x="0" y="0"/>
                            </a:moveTo>
                            <a:cubicBezTo>
                              <a:pt x="201454" y="5171"/>
                              <a:pt x="342765" y="-2789"/>
                              <a:pt x="643738" y="0"/>
                            </a:cubicBezTo>
                            <a:cubicBezTo>
                              <a:pt x="944711" y="2789"/>
                              <a:pt x="1007870" y="-14272"/>
                              <a:pt x="1170432" y="0"/>
                            </a:cubicBezTo>
                            <a:cubicBezTo>
                              <a:pt x="1332994" y="14272"/>
                              <a:pt x="1670931" y="-935"/>
                              <a:pt x="1814170" y="0"/>
                            </a:cubicBezTo>
                            <a:cubicBezTo>
                              <a:pt x="1957409" y="935"/>
                              <a:pt x="2202480" y="-23820"/>
                              <a:pt x="2370126" y="0"/>
                            </a:cubicBezTo>
                            <a:cubicBezTo>
                              <a:pt x="2537772" y="23820"/>
                              <a:pt x="2711244" y="-11060"/>
                              <a:pt x="2926081" y="0"/>
                            </a:cubicBezTo>
                            <a:cubicBezTo>
                              <a:pt x="2937552" y="132618"/>
                              <a:pt x="2947771" y="286547"/>
                              <a:pt x="2926081" y="453025"/>
                            </a:cubicBezTo>
                            <a:cubicBezTo>
                              <a:pt x="2904391" y="619504"/>
                              <a:pt x="2943671" y="771349"/>
                              <a:pt x="2926081" y="871201"/>
                            </a:cubicBezTo>
                            <a:cubicBezTo>
                              <a:pt x="2751304" y="890696"/>
                              <a:pt x="2558692" y="858557"/>
                              <a:pt x="2370126" y="871201"/>
                            </a:cubicBezTo>
                            <a:cubicBezTo>
                              <a:pt x="2181560" y="883845"/>
                              <a:pt x="2004729" y="897598"/>
                              <a:pt x="1814170" y="871201"/>
                            </a:cubicBezTo>
                            <a:cubicBezTo>
                              <a:pt x="1623611" y="844804"/>
                              <a:pt x="1436832" y="893414"/>
                              <a:pt x="1258215" y="871201"/>
                            </a:cubicBezTo>
                            <a:cubicBezTo>
                              <a:pt x="1079598" y="848988"/>
                              <a:pt x="922288" y="841668"/>
                              <a:pt x="614477" y="871201"/>
                            </a:cubicBezTo>
                            <a:cubicBezTo>
                              <a:pt x="306666" y="900734"/>
                              <a:pt x="265113" y="863325"/>
                              <a:pt x="0" y="871201"/>
                            </a:cubicBezTo>
                            <a:cubicBezTo>
                              <a:pt x="-8243" y="760262"/>
                              <a:pt x="-2314" y="622515"/>
                              <a:pt x="0" y="426888"/>
                            </a:cubicBezTo>
                            <a:cubicBezTo>
                              <a:pt x="2314" y="231261"/>
                              <a:pt x="-17139" y="156910"/>
                              <a:pt x="0" y="0"/>
                            </a:cubicBezTo>
                            <a:close/>
                          </a:path>
                          <a:path w="2926081" h="871201" stroke="0" extrusionOk="0">
                            <a:moveTo>
                              <a:pt x="0" y="0"/>
                            </a:moveTo>
                            <a:cubicBezTo>
                              <a:pt x="266682" y="-4856"/>
                              <a:pt x="309717" y="11738"/>
                              <a:pt x="555955" y="0"/>
                            </a:cubicBezTo>
                            <a:cubicBezTo>
                              <a:pt x="802194" y="-11738"/>
                              <a:pt x="874626" y="7693"/>
                              <a:pt x="1082650" y="0"/>
                            </a:cubicBezTo>
                            <a:cubicBezTo>
                              <a:pt x="1290674" y="-7693"/>
                              <a:pt x="1453970" y="10710"/>
                              <a:pt x="1667866" y="0"/>
                            </a:cubicBezTo>
                            <a:cubicBezTo>
                              <a:pt x="1881762" y="-10710"/>
                              <a:pt x="2029259" y="8087"/>
                              <a:pt x="2282343" y="0"/>
                            </a:cubicBezTo>
                            <a:cubicBezTo>
                              <a:pt x="2535427" y="-8087"/>
                              <a:pt x="2617173" y="9997"/>
                              <a:pt x="2926081" y="0"/>
                            </a:cubicBezTo>
                            <a:cubicBezTo>
                              <a:pt x="2936141" y="171438"/>
                              <a:pt x="2944555" y="242064"/>
                              <a:pt x="2926081" y="409464"/>
                            </a:cubicBezTo>
                            <a:cubicBezTo>
                              <a:pt x="2907607" y="576864"/>
                              <a:pt x="2919133" y="693093"/>
                              <a:pt x="2926081" y="871201"/>
                            </a:cubicBezTo>
                            <a:cubicBezTo>
                              <a:pt x="2734115" y="896103"/>
                              <a:pt x="2504194" y="844738"/>
                              <a:pt x="2340865" y="871201"/>
                            </a:cubicBezTo>
                            <a:cubicBezTo>
                              <a:pt x="2177536" y="897664"/>
                              <a:pt x="2052195" y="891357"/>
                              <a:pt x="1843431" y="871201"/>
                            </a:cubicBezTo>
                            <a:cubicBezTo>
                              <a:pt x="1634667" y="851045"/>
                              <a:pt x="1360374" y="840585"/>
                              <a:pt x="1199693" y="871201"/>
                            </a:cubicBezTo>
                            <a:cubicBezTo>
                              <a:pt x="1039012" y="901817"/>
                              <a:pt x="788036" y="885643"/>
                              <a:pt x="585216" y="871201"/>
                            </a:cubicBezTo>
                            <a:cubicBezTo>
                              <a:pt x="382396" y="856759"/>
                              <a:pt x="236646" y="860293"/>
                              <a:pt x="0" y="871201"/>
                            </a:cubicBezTo>
                            <a:cubicBezTo>
                              <a:pt x="-62" y="724857"/>
                              <a:pt x="6540" y="563041"/>
                              <a:pt x="0" y="461737"/>
                            </a:cubicBezTo>
                            <a:cubicBezTo>
                              <a:pt x="-6540" y="360433"/>
                              <a:pt x="10723" y="12390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734147" y="6035041"/>
            <a:ext cx="1646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ArialMT"/>
              </a:rPr>
              <a:t>[Mass et al., 2013]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512AB268-3744-432C-B667-B9EF9EF6D1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436" y="1847271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4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Forward function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Backward function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>
                  <a:spcBef>
                    <a:spcPts val="600"/>
                  </a:spcBef>
                </a:pPr>
                <a:endParaRPr lang="en-US" sz="16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Parameter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 is learnable through backpropagation</a:t>
                </a: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080795" y="2443049"/>
                <a:ext cx="2926080" cy="548640"/>
              </a:xfrm>
              <a:custGeom>
                <a:avLst/>
                <a:gdLst>
                  <a:gd name="connsiteX0" fmla="*/ 0 w 2926080"/>
                  <a:gd name="connsiteY0" fmla="*/ 0 h 548640"/>
                  <a:gd name="connsiteX1" fmla="*/ 497434 w 2926080"/>
                  <a:gd name="connsiteY1" fmla="*/ 0 h 548640"/>
                  <a:gd name="connsiteX2" fmla="*/ 994867 w 2926080"/>
                  <a:gd name="connsiteY2" fmla="*/ 0 h 548640"/>
                  <a:gd name="connsiteX3" fmla="*/ 1521562 w 2926080"/>
                  <a:gd name="connsiteY3" fmla="*/ 0 h 548640"/>
                  <a:gd name="connsiteX4" fmla="*/ 2018995 w 2926080"/>
                  <a:gd name="connsiteY4" fmla="*/ 0 h 548640"/>
                  <a:gd name="connsiteX5" fmla="*/ 2926080 w 2926080"/>
                  <a:gd name="connsiteY5" fmla="*/ 0 h 548640"/>
                  <a:gd name="connsiteX6" fmla="*/ 2926080 w 2926080"/>
                  <a:gd name="connsiteY6" fmla="*/ 548640 h 548640"/>
                  <a:gd name="connsiteX7" fmla="*/ 2311603 w 2926080"/>
                  <a:gd name="connsiteY7" fmla="*/ 548640 h 548640"/>
                  <a:gd name="connsiteX8" fmla="*/ 1697126 w 2926080"/>
                  <a:gd name="connsiteY8" fmla="*/ 548640 h 548640"/>
                  <a:gd name="connsiteX9" fmla="*/ 1199693 w 2926080"/>
                  <a:gd name="connsiteY9" fmla="*/ 548640 h 548640"/>
                  <a:gd name="connsiteX10" fmla="*/ 702259 w 2926080"/>
                  <a:gd name="connsiteY10" fmla="*/ 548640 h 548640"/>
                  <a:gd name="connsiteX11" fmla="*/ 0 w 2926080"/>
                  <a:gd name="connsiteY11" fmla="*/ 548640 h 548640"/>
                  <a:gd name="connsiteX12" fmla="*/ 0 w 2926080"/>
                  <a:gd name="connsiteY12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26080" h="548640" fill="none" extrusionOk="0">
                    <a:moveTo>
                      <a:pt x="0" y="0"/>
                    </a:moveTo>
                    <a:cubicBezTo>
                      <a:pt x="242323" y="-16059"/>
                      <a:pt x="337184" y="1236"/>
                      <a:pt x="497434" y="0"/>
                    </a:cubicBezTo>
                    <a:cubicBezTo>
                      <a:pt x="657684" y="-1236"/>
                      <a:pt x="867903" y="1624"/>
                      <a:pt x="994867" y="0"/>
                    </a:cubicBezTo>
                    <a:cubicBezTo>
                      <a:pt x="1121831" y="-1624"/>
                      <a:pt x="1263564" y="7400"/>
                      <a:pt x="1521562" y="0"/>
                    </a:cubicBezTo>
                    <a:cubicBezTo>
                      <a:pt x="1779560" y="-7400"/>
                      <a:pt x="1862768" y="4919"/>
                      <a:pt x="2018995" y="0"/>
                    </a:cubicBezTo>
                    <a:cubicBezTo>
                      <a:pt x="2175222" y="-4919"/>
                      <a:pt x="2732926" y="-22793"/>
                      <a:pt x="2926080" y="0"/>
                    </a:cubicBezTo>
                    <a:cubicBezTo>
                      <a:pt x="2940338" y="166103"/>
                      <a:pt x="2925674" y="293881"/>
                      <a:pt x="2926080" y="548640"/>
                    </a:cubicBezTo>
                    <a:cubicBezTo>
                      <a:pt x="2644148" y="558456"/>
                      <a:pt x="2525997" y="550568"/>
                      <a:pt x="2311603" y="548640"/>
                    </a:cubicBezTo>
                    <a:cubicBezTo>
                      <a:pt x="2097209" y="546712"/>
                      <a:pt x="1870988" y="533579"/>
                      <a:pt x="1697126" y="548640"/>
                    </a:cubicBezTo>
                    <a:cubicBezTo>
                      <a:pt x="1523264" y="563701"/>
                      <a:pt x="1319643" y="570496"/>
                      <a:pt x="1199693" y="548640"/>
                    </a:cubicBezTo>
                    <a:cubicBezTo>
                      <a:pt x="1079743" y="526784"/>
                      <a:pt x="892895" y="567461"/>
                      <a:pt x="702259" y="548640"/>
                    </a:cubicBezTo>
                    <a:cubicBezTo>
                      <a:pt x="511623" y="529819"/>
                      <a:pt x="341172" y="550846"/>
                      <a:pt x="0" y="548640"/>
                    </a:cubicBezTo>
                    <a:cubicBezTo>
                      <a:pt x="-970" y="436232"/>
                      <a:pt x="-2160" y="182698"/>
                      <a:pt x="0" y="0"/>
                    </a:cubicBezTo>
                    <a:close/>
                  </a:path>
                  <a:path w="2926080" h="548640" stroke="0" extrusionOk="0">
                    <a:moveTo>
                      <a:pt x="0" y="0"/>
                    </a:moveTo>
                    <a:cubicBezTo>
                      <a:pt x="136800" y="-98"/>
                      <a:pt x="351328" y="-26292"/>
                      <a:pt x="643738" y="0"/>
                    </a:cubicBezTo>
                    <a:cubicBezTo>
                      <a:pt x="936148" y="26292"/>
                      <a:pt x="1025938" y="22085"/>
                      <a:pt x="1170432" y="0"/>
                    </a:cubicBezTo>
                    <a:cubicBezTo>
                      <a:pt x="1314926" y="-22085"/>
                      <a:pt x="1548384" y="17391"/>
                      <a:pt x="1755648" y="0"/>
                    </a:cubicBezTo>
                    <a:cubicBezTo>
                      <a:pt x="1962912" y="-17391"/>
                      <a:pt x="2099293" y="-20325"/>
                      <a:pt x="2282342" y="0"/>
                    </a:cubicBezTo>
                    <a:cubicBezTo>
                      <a:pt x="2465391" y="20325"/>
                      <a:pt x="2729460" y="1047"/>
                      <a:pt x="2926080" y="0"/>
                    </a:cubicBezTo>
                    <a:cubicBezTo>
                      <a:pt x="2938220" y="118954"/>
                      <a:pt x="2933496" y="337320"/>
                      <a:pt x="2926080" y="548640"/>
                    </a:cubicBezTo>
                    <a:cubicBezTo>
                      <a:pt x="2773149" y="556624"/>
                      <a:pt x="2531750" y="563004"/>
                      <a:pt x="2428646" y="548640"/>
                    </a:cubicBezTo>
                    <a:cubicBezTo>
                      <a:pt x="2325542" y="534276"/>
                      <a:pt x="2129598" y="527291"/>
                      <a:pt x="1931213" y="548640"/>
                    </a:cubicBezTo>
                    <a:cubicBezTo>
                      <a:pt x="1732828" y="569989"/>
                      <a:pt x="1659936" y="531152"/>
                      <a:pt x="1433779" y="548640"/>
                    </a:cubicBezTo>
                    <a:cubicBezTo>
                      <a:pt x="1207622" y="566128"/>
                      <a:pt x="1112972" y="560773"/>
                      <a:pt x="936346" y="548640"/>
                    </a:cubicBezTo>
                    <a:cubicBezTo>
                      <a:pt x="759720" y="536507"/>
                      <a:pt x="356726" y="547618"/>
                      <a:pt x="0" y="548640"/>
                    </a:cubicBezTo>
                    <a:cubicBezTo>
                      <a:pt x="-10783" y="409455"/>
                      <a:pt x="18758" y="21960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2443049"/>
                <a:ext cx="292608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custGeom>
                        <a:avLst/>
                        <a:gdLst>
                          <a:gd name="connsiteX0" fmla="*/ 0 w 2926080"/>
                          <a:gd name="connsiteY0" fmla="*/ 0 h 548640"/>
                          <a:gd name="connsiteX1" fmla="*/ 497434 w 2926080"/>
                          <a:gd name="connsiteY1" fmla="*/ 0 h 548640"/>
                          <a:gd name="connsiteX2" fmla="*/ 994867 w 2926080"/>
                          <a:gd name="connsiteY2" fmla="*/ 0 h 548640"/>
                          <a:gd name="connsiteX3" fmla="*/ 1521562 w 2926080"/>
                          <a:gd name="connsiteY3" fmla="*/ 0 h 548640"/>
                          <a:gd name="connsiteX4" fmla="*/ 2018995 w 2926080"/>
                          <a:gd name="connsiteY4" fmla="*/ 0 h 548640"/>
                          <a:gd name="connsiteX5" fmla="*/ 2926080 w 2926080"/>
                          <a:gd name="connsiteY5" fmla="*/ 0 h 548640"/>
                          <a:gd name="connsiteX6" fmla="*/ 2926080 w 2926080"/>
                          <a:gd name="connsiteY6" fmla="*/ 548640 h 548640"/>
                          <a:gd name="connsiteX7" fmla="*/ 2311603 w 2926080"/>
                          <a:gd name="connsiteY7" fmla="*/ 548640 h 548640"/>
                          <a:gd name="connsiteX8" fmla="*/ 1697126 w 2926080"/>
                          <a:gd name="connsiteY8" fmla="*/ 548640 h 548640"/>
                          <a:gd name="connsiteX9" fmla="*/ 1199693 w 2926080"/>
                          <a:gd name="connsiteY9" fmla="*/ 548640 h 548640"/>
                          <a:gd name="connsiteX10" fmla="*/ 702259 w 2926080"/>
                          <a:gd name="connsiteY10" fmla="*/ 548640 h 548640"/>
                          <a:gd name="connsiteX11" fmla="*/ 0 w 2926080"/>
                          <a:gd name="connsiteY11" fmla="*/ 548640 h 548640"/>
                          <a:gd name="connsiteX12" fmla="*/ 0 w 2926080"/>
                          <a:gd name="connsiteY12" fmla="*/ 0 h 548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26080" h="548640" fill="none" extrusionOk="0">
                            <a:moveTo>
                              <a:pt x="0" y="0"/>
                            </a:moveTo>
                            <a:cubicBezTo>
                              <a:pt x="242323" y="-16059"/>
                              <a:pt x="337184" y="1236"/>
                              <a:pt x="497434" y="0"/>
                            </a:cubicBezTo>
                            <a:cubicBezTo>
                              <a:pt x="657684" y="-1236"/>
                              <a:pt x="867903" y="1624"/>
                              <a:pt x="994867" y="0"/>
                            </a:cubicBezTo>
                            <a:cubicBezTo>
                              <a:pt x="1121831" y="-1624"/>
                              <a:pt x="1263564" y="7400"/>
                              <a:pt x="1521562" y="0"/>
                            </a:cubicBezTo>
                            <a:cubicBezTo>
                              <a:pt x="1779560" y="-7400"/>
                              <a:pt x="1862768" y="4919"/>
                              <a:pt x="2018995" y="0"/>
                            </a:cubicBezTo>
                            <a:cubicBezTo>
                              <a:pt x="2175222" y="-4919"/>
                              <a:pt x="2732926" y="-22793"/>
                              <a:pt x="2926080" y="0"/>
                            </a:cubicBezTo>
                            <a:cubicBezTo>
                              <a:pt x="2940338" y="166103"/>
                              <a:pt x="2925674" y="293881"/>
                              <a:pt x="2926080" y="548640"/>
                            </a:cubicBezTo>
                            <a:cubicBezTo>
                              <a:pt x="2644148" y="558456"/>
                              <a:pt x="2525997" y="550568"/>
                              <a:pt x="2311603" y="548640"/>
                            </a:cubicBezTo>
                            <a:cubicBezTo>
                              <a:pt x="2097209" y="546712"/>
                              <a:pt x="1870988" y="533579"/>
                              <a:pt x="1697126" y="548640"/>
                            </a:cubicBezTo>
                            <a:cubicBezTo>
                              <a:pt x="1523264" y="563701"/>
                              <a:pt x="1319643" y="570496"/>
                              <a:pt x="1199693" y="548640"/>
                            </a:cubicBezTo>
                            <a:cubicBezTo>
                              <a:pt x="1079743" y="526784"/>
                              <a:pt x="892895" y="567461"/>
                              <a:pt x="702259" y="548640"/>
                            </a:cubicBezTo>
                            <a:cubicBezTo>
                              <a:pt x="511623" y="529819"/>
                              <a:pt x="341172" y="550846"/>
                              <a:pt x="0" y="548640"/>
                            </a:cubicBezTo>
                            <a:cubicBezTo>
                              <a:pt x="-970" y="436232"/>
                              <a:pt x="-2160" y="182698"/>
                              <a:pt x="0" y="0"/>
                            </a:cubicBezTo>
                            <a:close/>
                          </a:path>
                          <a:path w="2926080" h="548640" stroke="0" extrusionOk="0">
                            <a:moveTo>
                              <a:pt x="0" y="0"/>
                            </a:moveTo>
                            <a:cubicBezTo>
                              <a:pt x="136800" y="-98"/>
                              <a:pt x="351328" y="-26292"/>
                              <a:pt x="643738" y="0"/>
                            </a:cubicBezTo>
                            <a:cubicBezTo>
                              <a:pt x="936148" y="26292"/>
                              <a:pt x="1025938" y="22085"/>
                              <a:pt x="1170432" y="0"/>
                            </a:cubicBezTo>
                            <a:cubicBezTo>
                              <a:pt x="1314926" y="-22085"/>
                              <a:pt x="1548384" y="17391"/>
                              <a:pt x="1755648" y="0"/>
                            </a:cubicBezTo>
                            <a:cubicBezTo>
                              <a:pt x="1962912" y="-17391"/>
                              <a:pt x="2099293" y="-20325"/>
                              <a:pt x="2282342" y="0"/>
                            </a:cubicBezTo>
                            <a:cubicBezTo>
                              <a:pt x="2465391" y="20325"/>
                              <a:pt x="2729460" y="1047"/>
                              <a:pt x="2926080" y="0"/>
                            </a:cubicBezTo>
                            <a:cubicBezTo>
                              <a:pt x="2938220" y="118954"/>
                              <a:pt x="2933496" y="337320"/>
                              <a:pt x="2926080" y="548640"/>
                            </a:cubicBezTo>
                            <a:cubicBezTo>
                              <a:pt x="2773149" y="556624"/>
                              <a:pt x="2531750" y="563004"/>
                              <a:pt x="2428646" y="548640"/>
                            </a:cubicBezTo>
                            <a:cubicBezTo>
                              <a:pt x="2325542" y="534276"/>
                              <a:pt x="2129598" y="527291"/>
                              <a:pt x="1931213" y="548640"/>
                            </a:cubicBezTo>
                            <a:cubicBezTo>
                              <a:pt x="1732828" y="569989"/>
                              <a:pt x="1659936" y="531152"/>
                              <a:pt x="1433779" y="548640"/>
                            </a:cubicBezTo>
                            <a:cubicBezTo>
                              <a:pt x="1207622" y="566128"/>
                              <a:pt x="1112972" y="560773"/>
                              <a:pt x="936346" y="548640"/>
                            </a:cubicBezTo>
                            <a:cubicBezTo>
                              <a:pt x="759720" y="536507"/>
                              <a:pt x="356726" y="547618"/>
                              <a:pt x="0" y="548640"/>
                            </a:cubicBezTo>
                            <a:cubicBezTo>
                              <a:pt x="-10783" y="409455"/>
                              <a:pt x="18758" y="2196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080795" y="3779575"/>
                <a:ext cx="2926081" cy="871201"/>
              </a:xfrm>
              <a:custGeom>
                <a:avLst/>
                <a:gdLst>
                  <a:gd name="connsiteX0" fmla="*/ 0 w 2926081"/>
                  <a:gd name="connsiteY0" fmla="*/ 0 h 871201"/>
                  <a:gd name="connsiteX1" fmla="*/ 643738 w 2926081"/>
                  <a:gd name="connsiteY1" fmla="*/ 0 h 871201"/>
                  <a:gd name="connsiteX2" fmla="*/ 1170432 w 2926081"/>
                  <a:gd name="connsiteY2" fmla="*/ 0 h 871201"/>
                  <a:gd name="connsiteX3" fmla="*/ 1814170 w 2926081"/>
                  <a:gd name="connsiteY3" fmla="*/ 0 h 871201"/>
                  <a:gd name="connsiteX4" fmla="*/ 2370126 w 2926081"/>
                  <a:gd name="connsiteY4" fmla="*/ 0 h 871201"/>
                  <a:gd name="connsiteX5" fmla="*/ 2926081 w 2926081"/>
                  <a:gd name="connsiteY5" fmla="*/ 0 h 871201"/>
                  <a:gd name="connsiteX6" fmla="*/ 2926081 w 2926081"/>
                  <a:gd name="connsiteY6" fmla="*/ 453025 h 871201"/>
                  <a:gd name="connsiteX7" fmla="*/ 2926081 w 2926081"/>
                  <a:gd name="connsiteY7" fmla="*/ 871201 h 871201"/>
                  <a:gd name="connsiteX8" fmla="*/ 2370126 w 2926081"/>
                  <a:gd name="connsiteY8" fmla="*/ 871201 h 871201"/>
                  <a:gd name="connsiteX9" fmla="*/ 1814170 w 2926081"/>
                  <a:gd name="connsiteY9" fmla="*/ 871201 h 871201"/>
                  <a:gd name="connsiteX10" fmla="*/ 1258215 w 2926081"/>
                  <a:gd name="connsiteY10" fmla="*/ 871201 h 871201"/>
                  <a:gd name="connsiteX11" fmla="*/ 614477 w 2926081"/>
                  <a:gd name="connsiteY11" fmla="*/ 871201 h 871201"/>
                  <a:gd name="connsiteX12" fmla="*/ 0 w 2926081"/>
                  <a:gd name="connsiteY12" fmla="*/ 871201 h 871201"/>
                  <a:gd name="connsiteX13" fmla="*/ 0 w 2926081"/>
                  <a:gd name="connsiteY13" fmla="*/ 426888 h 871201"/>
                  <a:gd name="connsiteX14" fmla="*/ 0 w 2926081"/>
                  <a:gd name="connsiteY14" fmla="*/ 0 h 87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6081" h="871201" fill="none" extrusionOk="0">
                    <a:moveTo>
                      <a:pt x="0" y="0"/>
                    </a:moveTo>
                    <a:cubicBezTo>
                      <a:pt x="201454" y="5171"/>
                      <a:pt x="342765" y="-2789"/>
                      <a:pt x="643738" y="0"/>
                    </a:cubicBezTo>
                    <a:cubicBezTo>
                      <a:pt x="944711" y="2789"/>
                      <a:pt x="1007870" y="-14272"/>
                      <a:pt x="1170432" y="0"/>
                    </a:cubicBezTo>
                    <a:cubicBezTo>
                      <a:pt x="1332994" y="14272"/>
                      <a:pt x="1670931" y="-935"/>
                      <a:pt x="1814170" y="0"/>
                    </a:cubicBezTo>
                    <a:cubicBezTo>
                      <a:pt x="1957409" y="935"/>
                      <a:pt x="2202480" y="-23820"/>
                      <a:pt x="2370126" y="0"/>
                    </a:cubicBezTo>
                    <a:cubicBezTo>
                      <a:pt x="2537772" y="23820"/>
                      <a:pt x="2711244" y="-11060"/>
                      <a:pt x="2926081" y="0"/>
                    </a:cubicBezTo>
                    <a:cubicBezTo>
                      <a:pt x="2937552" y="132618"/>
                      <a:pt x="2947771" y="286547"/>
                      <a:pt x="2926081" y="453025"/>
                    </a:cubicBezTo>
                    <a:cubicBezTo>
                      <a:pt x="2904391" y="619504"/>
                      <a:pt x="2943671" y="771349"/>
                      <a:pt x="2926081" y="871201"/>
                    </a:cubicBezTo>
                    <a:cubicBezTo>
                      <a:pt x="2751304" y="890696"/>
                      <a:pt x="2558692" y="858557"/>
                      <a:pt x="2370126" y="871201"/>
                    </a:cubicBezTo>
                    <a:cubicBezTo>
                      <a:pt x="2181560" y="883845"/>
                      <a:pt x="2004729" y="897598"/>
                      <a:pt x="1814170" y="871201"/>
                    </a:cubicBezTo>
                    <a:cubicBezTo>
                      <a:pt x="1623611" y="844804"/>
                      <a:pt x="1436832" y="893414"/>
                      <a:pt x="1258215" y="871201"/>
                    </a:cubicBezTo>
                    <a:cubicBezTo>
                      <a:pt x="1079598" y="848988"/>
                      <a:pt x="922288" y="841668"/>
                      <a:pt x="614477" y="871201"/>
                    </a:cubicBezTo>
                    <a:cubicBezTo>
                      <a:pt x="306666" y="900734"/>
                      <a:pt x="265113" y="863325"/>
                      <a:pt x="0" y="871201"/>
                    </a:cubicBezTo>
                    <a:cubicBezTo>
                      <a:pt x="-8243" y="760262"/>
                      <a:pt x="-2314" y="622515"/>
                      <a:pt x="0" y="426888"/>
                    </a:cubicBezTo>
                    <a:cubicBezTo>
                      <a:pt x="2314" y="231261"/>
                      <a:pt x="-17139" y="156910"/>
                      <a:pt x="0" y="0"/>
                    </a:cubicBezTo>
                    <a:close/>
                  </a:path>
                  <a:path w="2926081" h="871201" stroke="0" extrusionOk="0">
                    <a:moveTo>
                      <a:pt x="0" y="0"/>
                    </a:moveTo>
                    <a:cubicBezTo>
                      <a:pt x="266682" y="-4856"/>
                      <a:pt x="309717" y="11738"/>
                      <a:pt x="555955" y="0"/>
                    </a:cubicBezTo>
                    <a:cubicBezTo>
                      <a:pt x="802194" y="-11738"/>
                      <a:pt x="874626" y="7693"/>
                      <a:pt x="1082650" y="0"/>
                    </a:cubicBezTo>
                    <a:cubicBezTo>
                      <a:pt x="1290674" y="-7693"/>
                      <a:pt x="1453970" y="10710"/>
                      <a:pt x="1667866" y="0"/>
                    </a:cubicBezTo>
                    <a:cubicBezTo>
                      <a:pt x="1881762" y="-10710"/>
                      <a:pt x="2029259" y="8087"/>
                      <a:pt x="2282343" y="0"/>
                    </a:cubicBezTo>
                    <a:cubicBezTo>
                      <a:pt x="2535427" y="-8087"/>
                      <a:pt x="2617173" y="9997"/>
                      <a:pt x="2926081" y="0"/>
                    </a:cubicBezTo>
                    <a:cubicBezTo>
                      <a:pt x="2936141" y="171438"/>
                      <a:pt x="2944555" y="242064"/>
                      <a:pt x="2926081" y="409464"/>
                    </a:cubicBezTo>
                    <a:cubicBezTo>
                      <a:pt x="2907607" y="576864"/>
                      <a:pt x="2919133" y="693093"/>
                      <a:pt x="2926081" y="871201"/>
                    </a:cubicBezTo>
                    <a:cubicBezTo>
                      <a:pt x="2734115" y="896103"/>
                      <a:pt x="2504194" y="844738"/>
                      <a:pt x="2340865" y="871201"/>
                    </a:cubicBezTo>
                    <a:cubicBezTo>
                      <a:pt x="2177536" y="897664"/>
                      <a:pt x="2052195" y="891357"/>
                      <a:pt x="1843431" y="871201"/>
                    </a:cubicBezTo>
                    <a:cubicBezTo>
                      <a:pt x="1634667" y="851045"/>
                      <a:pt x="1360374" y="840585"/>
                      <a:pt x="1199693" y="871201"/>
                    </a:cubicBezTo>
                    <a:cubicBezTo>
                      <a:pt x="1039012" y="901817"/>
                      <a:pt x="788036" y="885643"/>
                      <a:pt x="585216" y="871201"/>
                    </a:cubicBezTo>
                    <a:cubicBezTo>
                      <a:pt x="382396" y="856759"/>
                      <a:pt x="236646" y="860293"/>
                      <a:pt x="0" y="871201"/>
                    </a:cubicBezTo>
                    <a:cubicBezTo>
                      <a:pt x="-62" y="724857"/>
                      <a:pt x="6540" y="563041"/>
                      <a:pt x="0" y="461737"/>
                    </a:cubicBezTo>
                    <a:cubicBezTo>
                      <a:pt x="-6540" y="360433"/>
                      <a:pt x="10723" y="12390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3779575"/>
                <a:ext cx="2926081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2926081"/>
                          <a:gd name="connsiteY0" fmla="*/ 0 h 871201"/>
                          <a:gd name="connsiteX1" fmla="*/ 643738 w 2926081"/>
                          <a:gd name="connsiteY1" fmla="*/ 0 h 871201"/>
                          <a:gd name="connsiteX2" fmla="*/ 1170432 w 2926081"/>
                          <a:gd name="connsiteY2" fmla="*/ 0 h 871201"/>
                          <a:gd name="connsiteX3" fmla="*/ 1814170 w 2926081"/>
                          <a:gd name="connsiteY3" fmla="*/ 0 h 871201"/>
                          <a:gd name="connsiteX4" fmla="*/ 2370126 w 2926081"/>
                          <a:gd name="connsiteY4" fmla="*/ 0 h 871201"/>
                          <a:gd name="connsiteX5" fmla="*/ 2926081 w 2926081"/>
                          <a:gd name="connsiteY5" fmla="*/ 0 h 871201"/>
                          <a:gd name="connsiteX6" fmla="*/ 2926081 w 2926081"/>
                          <a:gd name="connsiteY6" fmla="*/ 453025 h 871201"/>
                          <a:gd name="connsiteX7" fmla="*/ 2926081 w 2926081"/>
                          <a:gd name="connsiteY7" fmla="*/ 871201 h 871201"/>
                          <a:gd name="connsiteX8" fmla="*/ 2370126 w 2926081"/>
                          <a:gd name="connsiteY8" fmla="*/ 871201 h 871201"/>
                          <a:gd name="connsiteX9" fmla="*/ 1814170 w 2926081"/>
                          <a:gd name="connsiteY9" fmla="*/ 871201 h 871201"/>
                          <a:gd name="connsiteX10" fmla="*/ 1258215 w 2926081"/>
                          <a:gd name="connsiteY10" fmla="*/ 871201 h 871201"/>
                          <a:gd name="connsiteX11" fmla="*/ 614477 w 2926081"/>
                          <a:gd name="connsiteY11" fmla="*/ 871201 h 871201"/>
                          <a:gd name="connsiteX12" fmla="*/ 0 w 2926081"/>
                          <a:gd name="connsiteY12" fmla="*/ 871201 h 871201"/>
                          <a:gd name="connsiteX13" fmla="*/ 0 w 2926081"/>
                          <a:gd name="connsiteY13" fmla="*/ 426888 h 871201"/>
                          <a:gd name="connsiteX14" fmla="*/ 0 w 2926081"/>
                          <a:gd name="connsiteY14" fmla="*/ 0 h 8712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26081" h="871201" fill="none" extrusionOk="0">
                            <a:moveTo>
                              <a:pt x="0" y="0"/>
                            </a:moveTo>
                            <a:cubicBezTo>
                              <a:pt x="201454" y="5171"/>
                              <a:pt x="342765" y="-2789"/>
                              <a:pt x="643738" y="0"/>
                            </a:cubicBezTo>
                            <a:cubicBezTo>
                              <a:pt x="944711" y="2789"/>
                              <a:pt x="1007870" y="-14272"/>
                              <a:pt x="1170432" y="0"/>
                            </a:cubicBezTo>
                            <a:cubicBezTo>
                              <a:pt x="1332994" y="14272"/>
                              <a:pt x="1670931" y="-935"/>
                              <a:pt x="1814170" y="0"/>
                            </a:cubicBezTo>
                            <a:cubicBezTo>
                              <a:pt x="1957409" y="935"/>
                              <a:pt x="2202480" y="-23820"/>
                              <a:pt x="2370126" y="0"/>
                            </a:cubicBezTo>
                            <a:cubicBezTo>
                              <a:pt x="2537772" y="23820"/>
                              <a:pt x="2711244" y="-11060"/>
                              <a:pt x="2926081" y="0"/>
                            </a:cubicBezTo>
                            <a:cubicBezTo>
                              <a:pt x="2937552" y="132618"/>
                              <a:pt x="2947771" y="286547"/>
                              <a:pt x="2926081" y="453025"/>
                            </a:cubicBezTo>
                            <a:cubicBezTo>
                              <a:pt x="2904391" y="619504"/>
                              <a:pt x="2943671" y="771349"/>
                              <a:pt x="2926081" y="871201"/>
                            </a:cubicBezTo>
                            <a:cubicBezTo>
                              <a:pt x="2751304" y="890696"/>
                              <a:pt x="2558692" y="858557"/>
                              <a:pt x="2370126" y="871201"/>
                            </a:cubicBezTo>
                            <a:cubicBezTo>
                              <a:pt x="2181560" y="883845"/>
                              <a:pt x="2004729" y="897598"/>
                              <a:pt x="1814170" y="871201"/>
                            </a:cubicBezTo>
                            <a:cubicBezTo>
                              <a:pt x="1623611" y="844804"/>
                              <a:pt x="1436832" y="893414"/>
                              <a:pt x="1258215" y="871201"/>
                            </a:cubicBezTo>
                            <a:cubicBezTo>
                              <a:pt x="1079598" y="848988"/>
                              <a:pt x="922288" y="841668"/>
                              <a:pt x="614477" y="871201"/>
                            </a:cubicBezTo>
                            <a:cubicBezTo>
                              <a:pt x="306666" y="900734"/>
                              <a:pt x="265113" y="863325"/>
                              <a:pt x="0" y="871201"/>
                            </a:cubicBezTo>
                            <a:cubicBezTo>
                              <a:pt x="-8243" y="760262"/>
                              <a:pt x="-2314" y="622515"/>
                              <a:pt x="0" y="426888"/>
                            </a:cubicBezTo>
                            <a:cubicBezTo>
                              <a:pt x="2314" y="231261"/>
                              <a:pt x="-17139" y="156910"/>
                              <a:pt x="0" y="0"/>
                            </a:cubicBezTo>
                            <a:close/>
                          </a:path>
                          <a:path w="2926081" h="871201" stroke="0" extrusionOk="0">
                            <a:moveTo>
                              <a:pt x="0" y="0"/>
                            </a:moveTo>
                            <a:cubicBezTo>
                              <a:pt x="266682" y="-4856"/>
                              <a:pt x="309717" y="11738"/>
                              <a:pt x="555955" y="0"/>
                            </a:cubicBezTo>
                            <a:cubicBezTo>
                              <a:pt x="802194" y="-11738"/>
                              <a:pt x="874626" y="7693"/>
                              <a:pt x="1082650" y="0"/>
                            </a:cubicBezTo>
                            <a:cubicBezTo>
                              <a:pt x="1290674" y="-7693"/>
                              <a:pt x="1453970" y="10710"/>
                              <a:pt x="1667866" y="0"/>
                            </a:cubicBezTo>
                            <a:cubicBezTo>
                              <a:pt x="1881762" y="-10710"/>
                              <a:pt x="2029259" y="8087"/>
                              <a:pt x="2282343" y="0"/>
                            </a:cubicBezTo>
                            <a:cubicBezTo>
                              <a:pt x="2535427" y="-8087"/>
                              <a:pt x="2617173" y="9997"/>
                              <a:pt x="2926081" y="0"/>
                            </a:cubicBezTo>
                            <a:cubicBezTo>
                              <a:pt x="2936141" y="171438"/>
                              <a:pt x="2944555" y="242064"/>
                              <a:pt x="2926081" y="409464"/>
                            </a:cubicBezTo>
                            <a:cubicBezTo>
                              <a:pt x="2907607" y="576864"/>
                              <a:pt x="2919133" y="693093"/>
                              <a:pt x="2926081" y="871201"/>
                            </a:cubicBezTo>
                            <a:cubicBezTo>
                              <a:pt x="2734115" y="896103"/>
                              <a:pt x="2504194" y="844738"/>
                              <a:pt x="2340865" y="871201"/>
                            </a:cubicBezTo>
                            <a:cubicBezTo>
                              <a:pt x="2177536" y="897664"/>
                              <a:pt x="2052195" y="891357"/>
                              <a:pt x="1843431" y="871201"/>
                            </a:cubicBezTo>
                            <a:cubicBezTo>
                              <a:pt x="1634667" y="851045"/>
                              <a:pt x="1360374" y="840585"/>
                              <a:pt x="1199693" y="871201"/>
                            </a:cubicBezTo>
                            <a:cubicBezTo>
                              <a:pt x="1039012" y="901817"/>
                              <a:pt x="788036" y="885643"/>
                              <a:pt x="585216" y="871201"/>
                            </a:cubicBezTo>
                            <a:cubicBezTo>
                              <a:pt x="382396" y="856759"/>
                              <a:pt x="236646" y="860293"/>
                              <a:pt x="0" y="871201"/>
                            </a:cubicBezTo>
                            <a:cubicBezTo>
                              <a:pt x="-62" y="724857"/>
                              <a:pt x="6540" y="563041"/>
                              <a:pt x="0" y="461737"/>
                            </a:cubicBezTo>
                            <a:cubicBezTo>
                              <a:pt x="-6540" y="360433"/>
                              <a:pt x="10723" y="12390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932919" y="6035041"/>
            <a:ext cx="1447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ArialMT"/>
              </a:rPr>
              <a:t>[He et al., 2015]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0F9F66-26BD-404A-A8AA-E4030D5F05BD}"/>
                  </a:ext>
                </a:extLst>
              </p:cNvPr>
              <p:cNvSpPr/>
              <p:nvPr/>
            </p:nvSpPr>
            <p:spPr>
              <a:xfrm>
                <a:off x="1080796" y="5390741"/>
                <a:ext cx="2926081" cy="821892"/>
              </a:xfrm>
              <a:custGeom>
                <a:avLst/>
                <a:gdLst>
                  <a:gd name="connsiteX0" fmla="*/ 0 w 2926081"/>
                  <a:gd name="connsiteY0" fmla="*/ 0 h 821892"/>
                  <a:gd name="connsiteX1" fmla="*/ 643738 w 2926081"/>
                  <a:gd name="connsiteY1" fmla="*/ 0 h 821892"/>
                  <a:gd name="connsiteX2" fmla="*/ 1170432 w 2926081"/>
                  <a:gd name="connsiteY2" fmla="*/ 0 h 821892"/>
                  <a:gd name="connsiteX3" fmla="*/ 1814170 w 2926081"/>
                  <a:gd name="connsiteY3" fmla="*/ 0 h 821892"/>
                  <a:gd name="connsiteX4" fmla="*/ 2370126 w 2926081"/>
                  <a:gd name="connsiteY4" fmla="*/ 0 h 821892"/>
                  <a:gd name="connsiteX5" fmla="*/ 2926081 w 2926081"/>
                  <a:gd name="connsiteY5" fmla="*/ 0 h 821892"/>
                  <a:gd name="connsiteX6" fmla="*/ 2926081 w 2926081"/>
                  <a:gd name="connsiteY6" fmla="*/ 427384 h 821892"/>
                  <a:gd name="connsiteX7" fmla="*/ 2926081 w 2926081"/>
                  <a:gd name="connsiteY7" fmla="*/ 821892 h 821892"/>
                  <a:gd name="connsiteX8" fmla="*/ 2370126 w 2926081"/>
                  <a:gd name="connsiteY8" fmla="*/ 821892 h 821892"/>
                  <a:gd name="connsiteX9" fmla="*/ 1814170 w 2926081"/>
                  <a:gd name="connsiteY9" fmla="*/ 821892 h 821892"/>
                  <a:gd name="connsiteX10" fmla="*/ 1258215 w 2926081"/>
                  <a:gd name="connsiteY10" fmla="*/ 821892 h 821892"/>
                  <a:gd name="connsiteX11" fmla="*/ 614477 w 2926081"/>
                  <a:gd name="connsiteY11" fmla="*/ 821892 h 821892"/>
                  <a:gd name="connsiteX12" fmla="*/ 0 w 2926081"/>
                  <a:gd name="connsiteY12" fmla="*/ 821892 h 821892"/>
                  <a:gd name="connsiteX13" fmla="*/ 0 w 2926081"/>
                  <a:gd name="connsiteY13" fmla="*/ 402727 h 821892"/>
                  <a:gd name="connsiteX14" fmla="*/ 0 w 2926081"/>
                  <a:gd name="connsiteY14" fmla="*/ 0 h 82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6081" h="821892" fill="none" extrusionOk="0">
                    <a:moveTo>
                      <a:pt x="0" y="0"/>
                    </a:moveTo>
                    <a:cubicBezTo>
                      <a:pt x="201454" y="5171"/>
                      <a:pt x="342765" y="-2789"/>
                      <a:pt x="643738" y="0"/>
                    </a:cubicBezTo>
                    <a:cubicBezTo>
                      <a:pt x="944711" y="2789"/>
                      <a:pt x="1007870" y="-14272"/>
                      <a:pt x="1170432" y="0"/>
                    </a:cubicBezTo>
                    <a:cubicBezTo>
                      <a:pt x="1332994" y="14272"/>
                      <a:pt x="1670931" y="-935"/>
                      <a:pt x="1814170" y="0"/>
                    </a:cubicBezTo>
                    <a:cubicBezTo>
                      <a:pt x="1957409" y="935"/>
                      <a:pt x="2202480" y="-23820"/>
                      <a:pt x="2370126" y="0"/>
                    </a:cubicBezTo>
                    <a:cubicBezTo>
                      <a:pt x="2537772" y="23820"/>
                      <a:pt x="2711244" y="-11060"/>
                      <a:pt x="2926081" y="0"/>
                    </a:cubicBezTo>
                    <a:cubicBezTo>
                      <a:pt x="2939553" y="165746"/>
                      <a:pt x="2937345" y="308492"/>
                      <a:pt x="2926081" y="427384"/>
                    </a:cubicBezTo>
                    <a:cubicBezTo>
                      <a:pt x="2914817" y="546276"/>
                      <a:pt x="2942023" y="707227"/>
                      <a:pt x="2926081" y="821892"/>
                    </a:cubicBezTo>
                    <a:cubicBezTo>
                      <a:pt x="2751304" y="841387"/>
                      <a:pt x="2558692" y="809248"/>
                      <a:pt x="2370126" y="821892"/>
                    </a:cubicBezTo>
                    <a:cubicBezTo>
                      <a:pt x="2181560" y="834536"/>
                      <a:pt x="2004729" y="848289"/>
                      <a:pt x="1814170" y="821892"/>
                    </a:cubicBezTo>
                    <a:cubicBezTo>
                      <a:pt x="1623611" y="795495"/>
                      <a:pt x="1436832" y="844105"/>
                      <a:pt x="1258215" y="821892"/>
                    </a:cubicBezTo>
                    <a:cubicBezTo>
                      <a:pt x="1079598" y="799679"/>
                      <a:pt x="922288" y="792359"/>
                      <a:pt x="614477" y="821892"/>
                    </a:cubicBezTo>
                    <a:cubicBezTo>
                      <a:pt x="306666" y="851425"/>
                      <a:pt x="265113" y="814016"/>
                      <a:pt x="0" y="821892"/>
                    </a:cubicBezTo>
                    <a:cubicBezTo>
                      <a:pt x="19029" y="703178"/>
                      <a:pt x="-16114" y="520763"/>
                      <a:pt x="0" y="402727"/>
                    </a:cubicBezTo>
                    <a:cubicBezTo>
                      <a:pt x="16114" y="284691"/>
                      <a:pt x="-6698" y="95487"/>
                      <a:pt x="0" y="0"/>
                    </a:cubicBezTo>
                    <a:close/>
                  </a:path>
                  <a:path w="2926081" h="821892" stroke="0" extrusionOk="0">
                    <a:moveTo>
                      <a:pt x="0" y="0"/>
                    </a:moveTo>
                    <a:cubicBezTo>
                      <a:pt x="266682" y="-4856"/>
                      <a:pt x="309717" y="11738"/>
                      <a:pt x="555955" y="0"/>
                    </a:cubicBezTo>
                    <a:cubicBezTo>
                      <a:pt x="802194" y="-11738"/>
                      <a:pt x="874626" y="7693"/>
                      <a:pt x="1082650" y="0"/>
                    </a:cubicBezTo>
                    <a:cubicBezTo>
                      <a:pt x="1290674" y="-7693"/>
                      <a:pt x="1453970" y="10710"/>
                      <a:pt x="1667866" y="0"/>
                    </a:cubicBezTo>
                    <a:cubicBezTo>
                      <a:pt x="1881762" y="-10710"/>
                      <a:pt x="2029259" y="8087"/>
                      <a:pt x="2282343" y="0"/>
                    </a:cubicBezTo>
                    <a:cubicBezTo>
                      <a:pt x="2535427" y="-8087"/>
                      <a:pt x="2617173" y="9997"/>
                      <a:pt x="2926081" y="0"/>
                    </a:cubicBezTo>
                    <a:cubicBezTo>
                      <a:pt x="2941243" y="171164"/>
                      <a:pt x="2911858" y="259181"/>
                      <a:pt x="2926081" y="386289"/>
                    </a:cubicBezTo>
                    <a:cubicBezTo>
                      <a:pt x="2940304" y="513397"/>
                      <a:pt x="2919794" y="628238"/>
                      <a:pt x="2926081" y="821892"/>
                    </a:cubicBezTo>
                    <a:cubicBezTo>
                      <a:pt x="2734115" y="846794"/>
                      <a:pt x="2504194" y="795429"/>
                      <a:pt x="2340865" y="821892"/>
                    </a:cubicBezTo>
                    <a:cubicBezTo>
                      <a:pt x="2177536" y="848355"/>
                      <a:pt x="2052195" y="842048"/>
                      <a:pt x="1843431" y="821892"/>
                    </a:cubicBezTo>
                    <a:cubicBezTo>
                      <a:pt x="1634667" y="801736"/>
                      <a:pt x="1360374" y="791276"/>
                      <a:pt x="1199693" y="821892"/>
                    </a:cubicBezTo>
                    <a:cubicBezTo>
                      <a:pt x="1039012" y="852508"/>
                      <a:pt x="788036" y="836334"/>
                      <a:pt x="585216" y="821892"/>
                    </a:cubicBezTo>
                    <a:cubicBezTo>
                      <a:pt x="382396" y="807450"/>
                      <a:pt x="236646" y="810984"/>
                      <a:pt x="0" y="821892"/>
                    </a:cubicBezTo>
                    <a:cubicBezTo>
                      <a:pt x="2077" y="657290"/>
                      <a:pt x="5955" y="626086"/>
                      <a:pt x="0" y="435603"/>
                    </a:cubicBezTo>
                    <a:cubicBezTo>
                      <a:pt x="-5955" y="245120"/>
                      <a:pt x="21198" y="186715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0F9F66-26BD-404A-A8AA-E4030D5F0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6" y="5390741"/>
                <a:ext cx="2926081" cy="821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2926081"/>
                          <a:gd name="connsiteY0" fmla="*/ 0 h 821892"/>
                          <a:gd name="connsiteX1" fmla="*/ 643738 w 2926081"/>
                          <a:gd name="connsiteY1" fmla="*/ 0 h 821892"/>
                          <a:gd name="connsiteX2" fmla="*/ 1170432 w 2926081"/>
                          <a:gd name="connsiteY2" fmla="*/ 0 h 821892"/>
                          <a:gd name="connsiteX3" fmla="*/ 1814170 w 2926081"/>
                          <a:gd name="connsiteY3" fmla="*/ 0 h 821892"/>
                          <a:gd name="connsiteX4" fmla="*/ 2370126 w 2926081"/>
                          <a:gd name="connsiteY4" fmla="*/ 0 h 821892"/>
                          <a:gd name="connsiteX5" fmla="*/ 2926081 w 2926081"/>
                          <a:gd name="connsiteY5" fmla="*/ 0 h 821892"/>
                          <a:gd name="connsiteX6" fmla="*/ 2926081 w 2926081"/>
                          <a:gd name="connsiteY6" fmla="*/ 427384 h 821892"/>
                          <a:gd name="connsiteX7" fmla="*/ 2926081 w 2926081"/>
                          <a:gd name="connsiteY7" fmla="*/ 821892 h 821892"/>
                          <a:gd name="connsiteX8" fmla="*/ 2370126 w 2926081"/>
                          <a:gd name="connsiteY8" fmla="*/ 821892 h 821892"/>
                          <a:gd name="connsiteX9" fmla="*/ 1814170 w 2926081"/>
                          <a:gd name="connsiteY9" fmla="*/ 821892 h 821892"/>
                          <a:gd name="connsiteX10" fmla="*/ 1258215 w 2926081"/>
                          <a:gd name="connsiteY10" fmla="*/ 821892 h 821892"/>
                          <a:gd name="connsiteX11" fmla="*/ 614477 w 2926081"/>
                          <a:gd name="connsiteY11" fmla="*/ 821892 h 821892"/>
                          <a:gd name="connsiteX12" fmla="*/ 0 w 2926081"/>
                          <a:gd name="connsiteY12" fmla="*/ 821892 h 821892"/>
                          <a:gd name="connsiteX13" fmla="*/ 0 w 2926081"/>
                          <a:gd name="connsiteY13" fmla="*/ 402727 h 821892"/>
                          <a:gd name="connsiteX14" fmla="*/ 0 w 2926081"/>
                          <a:gd name="connsiteY14" fmla="*/ 0 h 821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26081" h="821892" fill="none" extrusionOk="0">
                            <a:moveTo>
                              <a:pt x="0" y="0"/>
                            </a:moveTo>
                            <a:cubicBezTo>
                              <a:pt x="201454" y="5171"/>
                              <a:pt x="342765" y="-2789"/>
                              <a:pt x="643738" y="0"/>
                            </a:cubicBezTo>
                            <a:cubicBezTo>
                              <a:pt x="944711" y="2789"/>
                              <a:pt x="1007870" y="-14272"/>
                              <a:pt x="1170432" y="0"/>
                            </a:cubicBezTo>
                            <a:cubicBezTo>
                              <a:pt x="1332994" y="14272"/>
                              <a:pt x="1670931" y="-935"/>
                              <a:pt x="1814170" y="0"/>
                            </a:cubicBezTo>
                            <a:cubicBezTo>
                              <a:pt x="1957409" y="935"/>
                              <a:pt x="2202480" y="-23820"/>
                              <a:pt x="2370126" y="0"/>
                            </a:cubicBezTo>
                            <a:cubicBezTo>
                              <a:pt x="2537772" y="23820"/>
                              <a:pt x="2711244" y="-11060"/>
                              <a:pt x="2926081" y="0"/>
                            </a:cubicBezTo>
                            <a:cubicBezTo>
                              <a:pt x="2939553" y="165746"/>
                              <a:pt x="2937345" y="308492"/>
                              <a:pt x="2926081" y="427384"/>
                            </a:cubicBezTo>
                            <a:cubicBezTo>
                              <a:pt x="2914817" y="546276"/>
                              <a:pt x="2942023" y="707227"/>
                              <a:pt x="2926081" y="821892"/>
                            </a:cubicBezTo>
                            <a:cubicBezTo>
                              <a:pt x="2751304" y="841387"/>
                              <a:pt x="2558692" y="809248"/>
                              <a:pt x="2370126" y="821892"/>
                            </a:cubicBezTo>
                            <a:cubicBezTo>
                              <a:pt x="2181560" y="834536"/>
                              <a:pt x="2004729" y="848289"/>
                              <a:pt x="1814170" y="821892"/>
                            </a:cubicBezTo>
                            <a:cubicBezTo>
                              <a:pt x="1623611" y="795495"/>
                              <a:pt x="1436832" y="844105"/>
                              <a:pt x="1258215" y="821892"/>
                            </a:cubicBezTo>
                            <a:cubicBezTo>
                              <a:pt x="1079598" y="799679"/>
                              <a:pt x="922288" y="792359"/>
                              <a:pt x="614477" y="821892"/>
                            </a:cubicBezTo>
                            <a:cubicBezTo>
                              <a:pt x="306666" y="851425"/>
                              <a:pt x="265113" y="814016"/>
                              <a:pt x="0" y="821892"/>
                            </a:cubicBezTo>
                            <a:cubicBezTo>
                              <a:pt x="19029" y="703178"/>
                              <a:pt x="-16114" y="520763"/>
                              <a:pt x="0" y="402727"/>
                            </a:cubicBezTo>
                            <a:cubicBezTo>
                              <a:pt x="16114" y="284691"/>
                              <a:pt x="-6698" y="95487"/>
                              <a:pt x="0" y="0"/>
                            </a:cubicBezTo>
                            <a:close/>
                          </a:path>
                          <a:path w="2926081" h="821892" stroke="0" extrusionOk="0">
                            <a:moveTo>
                              <a:pt x="0" y="0"/>
                            </a:moveTo>
                            <a:cubicBezTo>
                              <a:pt x="266682" y="-4856"/>
                              <a:pt x="309717" y="11738"/>
                              <a:pt x="555955" y="0"/>
                            </a:cubicBezTo>
                            <a:cubicBezTo>
                              <a:pt x="802194" y="-11738"/>
                              <a:pt x="874626" y="7693"/>
                              <a:pt x="1082650" y="0"/>
                            </a:cubicBezTo>
                            <a:cubicBezTo>
                              <a:pt x="1290674" y="-7693"/>
                              <a:pt x="1453970" y="10710"/>
                              <a:pt x="1667866" y="0"/>
                            </a:cubicBezTo>
                            <a:cubicBezTo>
                              <a:pt x="1881762" y="-10710"/>
                              <a:pt x="2029259" y="8087"/>
                              <a:pt x="2282343" y="0"/>
                            </a:cubicBezTo>
                            <a:cubicBezTo>
                              <a:pt x="2535427" y="-8087"/>
                              <a:pt x="2617173" y="9997"/>
                              <a:pt x="2926081" y="0"/>
                            </a:cubicBezTo>
                            <a:cubicBezTo>
                              <a:pt x="2941243" y="171164"/>
                              <a:pt x="2911858" y="259181"/>
                              <a:pt x="2926081" y="386289"/>
                            </a:cubicBezTo>
                            <a:cubicBezTo>
                              <a:pt x="2940304" y="513397"/>
                              <a:pt x="2919794" y="628238"/>
                              <a:pt x="2926081" y="821892"/>
                            </a:cubicBezTo>
                            <a:cubicBezTo>
                              <a:pt x="2734115" y="846794"/>
                              <a:pt x="2504194" y="795429"/>
                              <a:pt x="2340865" y="821892"/>
                            </a:cubicBezTo>
                            <a:cubicBezTo>
                              <a:pt x="2177536" y="848355"/>
                              <a:pt x="2052195" y="842048"/>
                              <a:pt x="1843431" y="821892"/>
                            </a:cubicBezTo>
                            <a:cubicBezTo>
                              <a:pt x="1634667" y="801736"/>
                              <a:pt x="1360374" y="791276"/>
                              <a:pt x="1199693" y="821892"/>
                            </a:cubicBezTo>
                            <a:cubicBezTo>
                              <a:pt x="1039012" y="852508"/>
                              <a:pt x="788036" y="836334"/>
                              <a:pt x="585216" y="821892"/>
                            </a:cubicBezTo>
                            <a:cubicBezTo>
                              <a:pt x="382396" y="807450"/>
                              <a:pt x="236646" y="810984"/>
                              <a:pt x="0" y="821892"/>
                            </a:cubicBezTo>
                            <a:cubicBezTo>
                              <a:pt x="2077" y="657290"/>
                              <a:pt x="5955" y="626086"/>
                              <a:pt x="0" y="435603"/>
                            </a:cubicBezTo>
                            <a:cubicBezTo>
                              <a:pt x="-5955" y="245120"/>
                              <a:pt x="21198" y="1867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58B9042E-E5F0-4A11-A3A9-03032B1723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436" y="1847271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26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Score function				</a:t>
                </a:r>
              </a:p>
              <a:p>
                <a:pPr lvl="1"/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Loss Function					</a:t>
                </a:r>
              </a:p>
              <a:p>
                <a:pPr marL="411162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	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SVM loss function 	</a:t>
                </a:r>
              </a:p>
              <a:p>
                <a:pPr marL="411162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	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Softmax loss function		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6857D8-A868-4B7C-9C88-6ED24D3265C8}"/>
                  </a:ext>
                </a:extLst>
              </p:cNvPr>
              <p:cNvSpPr/>
              <p:nvPr/>
            </p:nvSpPr>
            <p:spPr>
              <a:xfrm>
                <a:off x="5866561" y="3940456"/>
                <a:ext cx="4223400" cy="762325"/>
              </a:xfrm>
              <a:custGeom>
                <a:avLst/>
                <a:gdLst>
                  <a:gd name="connsiteX0" fmla="*/ 0 w 4223400"/>
                  <a:gd name="connsiteY0" fmla="*/ 0 h 762325"/>
                  <a:gd name="connsiteX1" fmla="*/ 476641 w 4223400"/>
                  <a:gd name="connsiteY1" fmla="*/ 0 h 762325"/>
                  <a:gd name="connsiteX2" fmla="*/ 953282 w 4223400"/>
                  <a:gd name="connsiteY2" fmla="*/ 0 h 762325"/>
                  <a:gd name="connsiteX3" fmla="*/ 1514391 w 4223400"/>
                  <a:gd name="connsiteY3" fmla="*/ 0 h 762325"/>
                  <a:gd name="connsiteX4" fmla="*/ 2159967 w 4223400"/>
                  <a:gd name="connsiteY4" fmla="*/ 0 h 762325"/>
                  <a:gd name="connsiteX5" fmla="*/ 2721076 w 4223400"/>
                  <a:gd name="connsiteY5" fmla="*/ 0 h 762325"/>
                  <a:gd name="connsiteX6" fmla="*/ 3408887 w 4223400"/>
                  <a:gd name="connsiteY6" fmla="*/ 0 h 762325"/>
                  <a:gd name="connsiteX7" fmla="*/ 4223400 w 4223400"/>
                  <a:gd name="connsiteY7" fmla="*/ 0 h 762325"/>
                  <a:gd name="connsiteX8" fmla="*/ 4223400 w 4223400"/>
                  <a:gd name="connsiteY8" fmla="*/ 388786 h 762325"/>
                  <a:gd name="connsiteX9" fmla="*/ 4223400 w 4223400"/>
                  <a:gd name="connsiteY9" fmla="*/ 762325 h 762325"/>
                  <a:gd name="connsiteX10" fmla="*/ 3746759 w 4223400"/>
                  <a:gd name="connsiteY10" fmla="*/ 762325 h 762325"/>
                  <a:gd name="connsiteX11" fmla="*/ 3143416 w 4223400"/>
                  <a:gd name="connsiteY11" fmla="*/ 762325 h 762325"/>
                  <a:gd name="connsiteX12" fmla="*/ 2666775 w 4223400"/>
                  <a:gd name="connsiteY12" fmla="*/ 762325 h 762325"/>
                  <a:gd name="connsiteX13" fmla="*/ 2190135 w 4223400"/>
                  <a:gd name="connsiteY13" fmla="*/ 762325 h 762325"/>
                  <a:gd name="connsiteX14" fmla="*/ 1586792 w 4223400"/>
                  <a:gd name="connsiteY14" fmla="*/ 762325 h 762325"/>
                  <a:gd name="connsiteX15" fmla="*/ 1067917 w 4223400"/>
                  <a:gd name="connsiteY15" fmla="*/ 762325 h 762325"/>
                  <a:gd name="connsiteX16" fmla="*/ 549042 w 4223400"/>
                  <a:gd name="connsiteY16" fmla="*/ 762325 h 762325"/>
                  <a:gd name="connsiteX17" fmla="*/ 0 w 4223400"/>
                  <a:gd name="connsiteY17" fmla="*/ 762325 h 762325"/>
                  <a:gd name="connsiteX18" fmla="*/ 0 w 4223400"/>
                  <a:gd name="connsiteY18" fmla="*/ 396409 h 762325"/>
                  <a:gd name="connsiteX19" fmla="*/ 0 w 4223400"/>
                  <a:gd name="connsiteY19" fmla="*/ 0 h 7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23400" h="762325" fill="none" extrusionOk="0">
                    <a:moveTo>
                      <a:pt x="0" y="0"/>
                    </a:moveTo>
                    <a:cubicBezTo>
                      <a:pt x="207668" y="6620"/>
                      <a:pt x="354920" y="-9643"/>
                      <a:pt x="476641" y="0"/>
                    </a:cubicBezTo>
                    <a:cubicBezTo>
                      <a:pt x="598362" y="9643"/>
                      <a:pt x="775626" y="-19739"/>
                      <a:pt x="953282" y="0"/>
                    </a:cubicBezTo>
                    <a:cubicBezTo>
                      <a:pt x="1130938" y="19739"/>
                      <a:pt x="1303579" y="12644"/>
                      <a:pt x="1514391" y="0"/>
                    </a:cubicBezTo>
                    <a:cubicBezTo>
                      <a:pt x="1725203" y="-12644"/>
                      <a:pt x="1919837" y="-23957"/>
                      <a:pt x="2159967" y="0"/>
                    </a:cubicBezTo>
                    <a:cubicBezTo>
                      <a:pt x="2400097" y="23957"/>
                      <a:pt x="2520898" y="-26992"/>
                      <a:pt x="2721076" y="0"/>
                    </a:cubicBezTo>
                    <a:cubicBezTo>
                      <a:pt x="2921254" y="26992"/>
                      <a:pt x="3093959" y="-8393"/>
                      <a:pt x="3408887" y="0"/>
                    </a:cubicBezTo>
                    <a:cubicBezTo>
                      <a:pt x="3723815" y="8393"/>
                      <a:pt x="3875975" y="-1568"/>
                      <a:pt x="4223400" y="0"/>
                    </a:cubicBezTo>
                    <a:cubicBezTo>
                      <a:pt x="4240984" y="135921"/>
                      <a:pt x="4209117" y="281467"/>
                      <a:pt x="4223400" y="388786"/>
                    </a:cubicBezTo>
                    <a:cubicBezTo>
                      <a:pt x="4237683" y="496105"/>
                      <a:pt x="4240929" y="656528"/>
                      <a:pt x="4223400" y="762325"/>
                    </a:cubicBezTo>
                    <a:cubicBezTo>
                      <a:pt x="4039005" y="762445"/>
                      <a:pt x="3919803" y="758302"/>
                      <a:pt x="3746759" y="762325"/>
                    </a:cubicBezTo>
                    <a:cubicBezTo>
                      <a:pt x="3573715" y="766348"/>
                      <a:pt x="3351867" y="777682"/>
                      <a:pt x="3143416" y="762325"/>
                    </a:cubicBezTo>
                    <a:cubicBezTo>
                      <a:pt x="2934965" y="746968"/>
                      <a:pt x="2860975" y="764699"/>
                      <a:pt x="2666775" y="762325"/>
                    </a:cubicBezTo>
                    <a:cubicBezTo>
                      <a:pt x="2472575" y="759951"/>
                      <a:pt x="2316514" y="780922"/>
                      <a:pt x="2190135" y="762325"/>
                    </a:cubicBezTo>
                    <a:cubicBezTo>
                      <a:pt x="2063756" y="743728"/>
                      <a:pt x="1785168" y="774192"/>
                      <a:pt x="1586792" y="762325"/>
                    </a:cubicBezTo>
                    <a:cubicBezTo>
                      <a:pt x="1388416" y="750458"/>
                      <a:pt x="1319354" y="781007"/>
                      <a:pt x="1067917" y="762325"/>
                    </a:cubicBezTo>
                    <a:cubicBezTo>
                      <a:pt x="816480" y="743643"/>
                      <a:pt x="747472" y="762632"/>
                      <a:pt x="549042" y="762325"/>
                    </a:cubicBezTo>
                    <a:cubicBezTo>
                      <a:pt x="350612" y="762018"/>
                      <a:pt x="243409" y="766796"/>
                      <a:pt x="0" y="762325"/>
                    </a:cubicBezTo>
                    <a:cubicBezTo>
                      <a:pt x="-12284" y="680508"/>
                      <a:pt x="-16352" y="500498"/>
                      <a:pt x="0" y="396409"/>
                    </a:cubicBezTo>
                    <a:cubicBezTo>
                      <a:pt x="16352" y="292320"/>
                      <a:pt x="10493" y="181125"/>
                      <a:pt x="0" y="0"/>
                    </a:cubicBezTo>
                    <a:close/>
                  </a:path>
                  <a:path w="4223400" h="762325" stroke="0" extrusionOk="0">
                    <a:moveTo>
                      <a:pt x="0" y="0"/>
                    </a:moveTo>
                    <a:cubicBezTo>
                      <a:pt x="230784" y="811"/>
                      <a:pt x="273493" y="9700"/>
                      <a:pt x="518875" y="0"/>
                    </a:cubicBezTo>
                    <a:cubicBezTo>
                      <a:pt x="764258" y="-9700"/>
                      <a:pt x="944202" y="10595"/>
                      <a:pt x="1206686" y="0"/>
                    </a:cubicBezTo>
                    <a:cubicBezTo>
                      <a:pt x="1469170" y="-10595"/>
                      <a:pt x="1573919" y="27136"/>
                      <a:pt x="1810029" y="0"/>
                    </a:cubicBezTo>
                    <a:cubicBezTo>
                      <a:pt x="2046139" y="-27136"/>
                      <a:pt x="2094452" y="-7268"/>
                      <a:pt x="2286669" y="0"/>
                    </a:cubicBezTo>
                    <a:cubicBezTo>
                      <a:pt x="2478886" y="7268"/>
                      <a:pt x="2578277" y="3110"/>
                      <a:pt x="2763310" y="0"/>
                    </a:cubicBezTo>
                    <a:cubicBezTo>
                      <a:pt x="2948343" y="-3110"/>
                      <a:pt x="3067535" y="24749"/>
                      <a:pt x="3282185" y="0"/>
                    </a:cubicBezTo>
                    <a:cubicBezTo>
                      <a:pt x="3496835" y="-24749"/>
                      <a:pt x="3855707" y="14112"/>
                      <a:pt x="4223400" y="0"/>
                    </a:cubicBezTo>
                    <a:cubicBezTo>
                      <a:pt x="4206680" y="106825"/>
                      <a:pt x="4240841" y="236330"/>
                      <a:pt x="4223400" y="388786"/>
                    </a:cubicBezTo>
                    <a:cubicBezTo>
                      <a:pt x="4205959" y="541242"/>
                      <a:pt x="4222543" y="678574"/>
                      <a:pt x="4223400" y="762325"/>
                    </a:cubicBezTo>
                    <a:cubicBezTo>
                      <a:pt x="3935826" y="771749"/>
                      <a:pt x="3748834" y="782266"/>
                      <a:pt x="3577823" y="762325"/>
                    </a:cubicBezTo>
                    <a:cubicBezTo>
                      <a:pt x="3406812" y="742384"/>
                      <a:pt x="3204962" y="786006"/>
                      <a:pt x="3101182" y="762325"/>
                    </a:cubicBezTo>
                    <a:cubicBezTo>
                      <a:pt x="2997402" y="738644"/>
                      <a:pt x="2594123" y="781110"/>
                      <a:pt x="2413371" y="762325"/>
                    </a:cubicBezTo>
                    <a:cubicBezTo>
                      <a:pt x="2232619" y="743540"/>
                      <a:pt x="2024714" y="764349"/>
                      <a:pt x="1767795" y="762325"/>
                    </a:cubicBezTo>
                    <a:cubicBezTo>
                      <a:pt x="1510876" y="760301"/>
                      <a:pt x="1432388" y="773828"/>
                      <a:pt x="1122218" y="762325"/>
                    </a:cubicBezTo>
                    <a:cubicBezTo>
                      <a:pt x="812048" y="750822"/>
                      <a:pt x="253059" y="707329"/>
                      <a:pt x="0" y="762325"/>
                    </a:cubicBezTo>
                    <a:cubicBezTo>
                      <a:pt x="-12636" y="571108"/>
                      <a:pt x="9057" y="481839"/>
                      <a:pt x="0" y="365916"/>
                    </a:cubicBezTo>
                    <a:cubicBezTo>
                      <a:pt x="-9057" y="249993"/>
                      <a:pt x="-2645" y="8219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258394235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6857D8-A868-4B7C-9C88-6ED24D326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61" y="3940456"/>
                <a:ext cx="4223400" cy="762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583942353">
                      <a:custGeom>
                        <a:avLst/>
                        <a:gdLst>
                          <a:gd name="connsiteX0" fmla="*/ 0 w 4223400"/>
                          <a:gd name="connsiteY0" fmla="*/ 0 h 762325"/>
                          <a:gd name="connsiteX1" fmla="*/ 476641 w 4223400"/>
                          <a:gd name="connsiteY1" fmla="*/ 0 h 762325"/>
                          <a:gd name="connsiteX2" fmla="*/ 953282 w 4223400"/>
                          <a:gd name="connsiteY2" fmla="*/ 0 h 762325"/>
                          <a:gd name="connsiteX3" fmla="*/ 1514391 w 4223400"/>
                          <a:gd name="connsiteY3" fmla="*/ 0 h 762325"/>
                          <a:gd name="connsiteX4" fmla="*/ 2159967 w 4223400"/>
                          <a:gd name="connsiteY4" fmla="*/ 0 h 762325"/>
                          <a:gd name="connsiteX5" fmla="*/ 2721076 w 4223400"/>
                          <a:gd name="connsiteY5" fmla="*/ 0 h 762325"/>
                          <a:gd name="connsiteX6" fmla="*/ 3408887 w 4223400"/>
                          <a:gd name="connsiteY6" fmla="*/ 0 h 762325"/>
                          <a:gd name="connsiteX7" fmla="*/ 4223400 w 4223400"/>
                          <a:gd name="connsiteY7" fmla="*/ 0 h 762325"/>
                          <a:gd name="connsiteX8" fmla="*/ 4223400 w 4223400"/>
                          <a:gd name="connsiteY8" fmla="*/ 388786 h 762325"/>
                          <a:gd name="connsiteX9" fmla="*/ 4223400 w 4223400"/>
                          <a:gd name="connsiteY9" fmla="*/ 762325 h 762325"/>
                          <a:gd name="connsiteX10" fmla="*/ 3746759 w 4223400"/>
                          <a:gd name="connsiteY10" fmla="*/ 762325 h 762325"/>
                          <a:gd name="connsiteX11" fmla="*/ 3143416 w 4223400"/>
                          <a:gd name="connsiteY11" fmla="*/ 762325 h 762325"/>
                          <a:gd name="connsiteX12" fmla="*/ 2666775 w 4223400"/>
                          <a:gd name="connsiteY12" fmla="*/ 762325 h 762325"/>
                          <a:gd name="connsiteX13" fmla="*/ 2190135 w 4223400"/>
                          <a:gd name="connsiteY13" fmla="*/ 762325 h 762325"/>
                          <a:gd name="connsiteX14" fmla="*/ 1586792 w 4223400"/>
                          <a:gd name="connsiteY14" fmla="*/ 762325 h 762325"/>
                          <a:gd name="connsiteX15" fmla="*/ 1067917 w 4223400"/>
                          <a:gd name="connsiteY15" fmla="*/ 762325 h 762325"/>
                          <a:gd name="connsiteX16" fmla="*/ 549042 w 4223400"/>
                          <a:gd name="connsiteY16" fmla="*/ 762325 h 762325"/>
                          <a:gd name="connsiteX17" fmla="*/ 0 w 4223400"/>
                          <a:gd name="connsiteY17" fmla="*/ 762325 h 762325"/>
                          <a:gd name="connsiteX18" fmla="*/ 0 w 4223400"/>
                          <a:gd name="connsiteY18" fmla="*/ 396409 h 762325"/>
                          <a:gd name="connsiteX19" fmla="*/ 0 w 4223400"/>
                          <a:gd name="connsiteY19" fmla="*/ 0 h 7623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223400" h="762325" fill="none" extrusionOk="0">
                            <a:moveTo>
                              <a:pt x="0" y="0"/>
                            </a:moveTo>
                            <a:cubicBezTo>
                              <a:pt x="207668" y="6620"/>
                              <a:pt x="354920" y="-9643"/>
                              <a:pt x="476641" y="0"/>
                            </a:cubicBezTo>
                            <a:cubicBezTo>
                              <a:pt x="598362" y="9643"/>
                              <a:pt x="775626" y="-19739"/>
                              <a:pt x="953282" y="0"/>
                            </a:cubicBezTo>
                            <a:cubicBezTo>
                              <a:pt x="1130938" y="19739"/>
                              <a:pt x="1303579" y="12644"/>
                              <a:pt x="1514391" y="0"/>
                            </a:cubicBezTo>
                            <a:cubicBezTo>
                              <a:pt x="1725203" y="-12644"/>
                              <a:pt x="1919837" y="-23957"/>
                              <a:pt x="2159967" y="0"/>
                            </a:cubicBezTo>
                            <a:cubicBezTo>
                              <a:pt x="2400097" y="23957"/>
                              <a:pt x="2520898" y="-26992"/>
                              <a:pt x="2721076" y="0"/>
                            </a:cubicBezTo>
                            <a:cubicBezTo>
                              <a:pt x="2921254" y="26992"/>
                              <a:pt x="3093959" y="-8393"/>
                              <a:pt x="3408887" y="0"/>
                            </a:cubicBezTo>
                            <a:cubicBezTo>
                              <a:pt x="3723815" y="8393"/>
                              <a:pt x="3875975" y="-1568"/>
                              <a:pt x="4223400" y="0"/>
                            </a:cubicBezTo>
                            <a:cubicBezTo>
                              <a:pt x="4240984" y="135921"/>
                              <a:pt x="4209117" y="281467"/>
                              <a:pt x="4223400" y="388786"/>
                            </a:cubicBezTo>
                            <a:cubicBezTo>
                              <a:pt x="4237683" y="496105"/>
                              <a:pt x="4240929" y="656528"/>
                              <a:pt x="4223400" y="762325"/>
                            </a:cubicBezTo>
                            <a:cubicBezTo>
                              <a:pt x="4039005" y="762445"/>
                              <a:pt x="3919803" y="758302"/>
                              <a:pt x="3746759" y="762325"/>
                            </a:cubicBezTo>
                            <a:cubicBezTo>
                              <a:pt x="3573715" y="766348"/>
                              <a:pt x="3351867" y="777682"/>
                              <a:pt x="3143416" y="762325"/>
                            </a:cubicBezTo>
                            <a:cubicBezTo>
                              <a:pt x="2934965" y="746968"/>
                              <a:pt x="2860975" y="764699"/>
                              <a:pt x="2666775" y="762325"/>
                            </a:cubicBezTo>
                            <a:cubicBezTo>
                              <a:pt x="2472575" y="759951"/>
                              <a:pt x="2316514" y="780922"/>
                              <a:pt x="2190135" y="762325"/>
                            </a:cubicBezTo>
                            <a:cubicBezTo>
                              <a:pt x="2063756" y="743728"/>
                              <a:pt x="1785168" y="774192"/>
                              <a:pt x="1586792" y="762325"/>
                            </a:cubicBezTo>
                            <a:cubicBezTo>
                              <a:pt x="1388416" y="750458"/>
                              <a:pt x="1319354" y="781007"/>
                              <a:pt x="1067917" y="762325"/>
                            </a:cubicBezTo>
                            <a:cubicBezTo>
                              <a:pt x="816480" y="743643"/>
                              <a:pt x="747472" y="762632"/>
                              <a:pt x="549042" y="762325"/>
                            </a:cubicBezTo>
                            <a:cubicBezTo>
                              <a:pt x="350612" y="762018"/>
                              <a:pt x="243409" y="766796"/>
                              <a:pt x="0" y="762325"/>
                            </a:cubicBezTo>
                            <a:cubicBezTo>
                              <a:pt x="-12284" y="680508"/>
                              <a:pt x="-16352" y="500498"/>
                              <a:pt x="0" y="396409"/>
                            </a:cubicBezTo>
                            <a:cubicBezTo>
                              <a:pt x="16352" y="292320"/>
                              <a:pt x="10493" y="181125"/>
                              <a:pt x="0" y="0"/>
                            </a:cubicBezTo>
                            <a:close/>
                          </a:path>
                          <a:path w="4223400" h="762325" stroke="0" extrusionOk="0">
                            <a:moveTo>
                              <a:pt x="0" y="0"/>
                            </a:moveTo>
                            <a:cubicBezTo>
                              <a:pt x="230784" y="811"/>
                              <a:pt x="273493" y="9700"/>
                              <a:pt x="518875" y="0"/>
                            </a:cubicBezTo>
                            <a:cubicBezTo>
                              <a:pt x="764258" y="-9700"/>
                              <a:pt x="944202" y="10595"/>
                              <a:pt x="1206686" y="0"/>
                            </a:cubicBezTo>
                            <a:cubicBezTo>
                              <a:pt x="1469170" y="-10595"/>
                              <a:pt x="1573919" y="27136"/>
                              <a:pt x="1810029" y="0"/>
                            </a:cubicBezTo>
                            <a:cubicBezTo>
                              <a:pt x="2046139" y="-27136"/>
                              <a:pt x="2094452" y="-7268"/>
                              <a:pt x="2286669" y="0"/>
                            </a:cubicBezTo>
                            <a:cubicBezTo>
                              <a:pt x="2478886" y="7268"/>
                              <a:pt x="2578277" y="3110"/>
                              <a:pt x="2763310" y="0"/>
                            </a:cubicBezTo>
                            <a:cubicBezTo>
                              <a:pt x="2948343" y="-3110"/>
                              <a:pt x="3067535" y="24749"/>
                              <a:pt x="3282185" y="0"/>
                            </a:cubicBezTo>
                            <a:cubicBezTo>
                              <a:pt x="3496835" y="-24749"/>
                              <a:pt x="3855707" y="14112"/>
                              <a:pt x="4223400" y="0"/>
                            </a:cubicBezTo>
                            <a:cubicBezTo>
                              <a:pt x="4206680" y="106825"/>
                              <a:pt x="4240841" y="236330"/>
                              <a:pt x="4223400" y="388786"/>
                            </a:cubicBezTo>
                            <a:cubicBezTo>
                              <a:pt x="4205959" y="541242"/>
                              <a:pt x="4222543" y="678574"/>
                              <a:pt x="4223400" y="762325"/>
                            </a:cubicBezTo>
                            <a:cubicBezTo>
                              <a:pt x="3935826" y="771749"/>
                              <a:pt x="3748834" y="782266"/>
                              <a:pt x="3577823" y="762325"/>
                            </a:cubicBezTo>
                            <a:cubicBezTo>
                              <a:pt x="3406812" y="742384"/>
                              <a:pt x="3204962" y="786006"/>
                              <a:pt x="3101182" y="762325"/>
                            </a:cubicBezTo>
                            <a:cubicBezTo>
                              <a:pt x="2997402" y="738644"/>
                              <a:pt x="2594123" y="781110"/>
                              <a:pt x="2413371" y="762325"/>
                            </a:cubicBezTo>
                            <a:cubicBezTo>
                              <a:pt x="2232619" y="743540"/>
                              <a:pt x="2024714" y="764349"/>
                              <a:pt x="1767795" y="762325"/>
                            </a:cubicBezTo>
                            <a:cubicBezTo>
                              <a:pt x="1510876" y="760301"/>
                              <a:pt x="1432388" y="773828"/>
                              <a:pt x="1122218" y="762325"/>
                            </a:cubicBezTo>
                            <a:cubicBezTo>
                              <a:pt x="812048" y="750822"/>
                              <a:pt x="253059" y="707329"/>
                              <a:pt x="0" y="762325"/>
                            </a:cubicBezTo>
                            <a:cubicBezTo>
                              <a:pt x="-12636" y="571108"/>
                              <a:pt x="9057" y="481839"/>
                              <a:pt x="0" y="365916"/>
                            </a:cubicBezTo>
                            <a:cubicBezTo>
                              <a:pt x="-9057" y="249993"/>
                              <a:pt x="-2645" y="821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8CDA3E-F378-4BFA-89D9-451120EFBC21}"/>
                  </a:ext>
                </a:extLst>
              </p:cNvPr>
              <p:cNvSpPr/>
              <p:nvPr/>
            </p:nvSpPr>
            <p:spPr>
              <a:xfrm>
                <a:off x="5866562" y="4979280"/>
                <a:ext cx="2607587" cy="891270"/>
              </a:xfrm>
              <a:custGeom>
                <a:avLst/>
                <a:gdLst>
                  <a:gd name="connsiteX0" fmla="*/ 0 w 2607587"/>
                  <a:gd name="connsiteY0" fmla="*/ 0 h 891270"/>
                  <a:gd name="connsiteX1" fmla="*/ 677973 w 2607587"/>
                  <a:gd name="connsiteY1" fmla="*/ 0 h 891270"/>
                  <a:gd name="connsiteX2" fmla="*/ 1277718 w 2607587"/>
                  <a:gd name="connsiteY2" fmla="*/ 0 h 891270"/>
                  <a:gd name="connsiteX3" fmla="*/ 1851387 w 2607587"/>
                  <a:gd name="connsiteY3" fmla="*/ 0 h 891270"/>
                  <a:gd name="connsiteX4" fmla="*/ 2607587 w 2607587"/>
                  <a:gd name="connsiteY4" fmla="*/ 0 h 891270"/>
                  <a:gd name="connsiteX5" fmla="*/ 2607587 w 2607587"/>
                  <a:gd name="connsiteY5" fmla="*/ 454548 h 891270"/>
                  <a:gd name="connsiteX6" fmla="*/ 2607587 w 2607587"/>
                  <a:gd name="connsiteY6" fmla="*/ 891270 h 891270"/>
                  <a:gd name="connsiteX7" fmla="*/ 2033918 w 2607587"/>
                  <a:gd name="connsiteY7" fmla="*/ 891270 h 891270"/>
                  <a:gd name="connsiteX8" fmla="*/ 1355945 w 2607587"/>
                  <a:gd name="connsiteY8" fmla="*/ 891270 h 891270"/>
                  <a:gd name="connsiteX9" fmla="*/ 730124 w 2607587"/>
                  <a:gd name="connsiteY9" fmla="*/ 891270 h 891270"/>
                  <a:gd name="connsiteX10" fmla="*/ 0 w 2607587"/>
                  <a:gd name="connsiteY10" fmla="*/ 891270 h 891270"/>
                  <a:gd name="connsiteX11" fmla="*/ 0 w 2607587"/>
                  <a:gd name="connsiteY11" fmla="*/ 472373 h 891270"/>
                  <a:gd name="connsiteX12" fmla="*/ 0 w 2607587"/>
                  <a:gd name="connsiteY12" fmla="*/ 0 h 89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587" h="891270" fill="none" extrusionOk="0">
                    <a:moveTo>
                      <a:pt x="0" y="0"/>
                    </a:moveTo>
                    <a:cubicBezTo>
                      <a:pt x="268662" y="27057"/>
                      <a:pt x="413038" y="31380"/>
                      <a:pt x="677973" y="0"/>
                    </a:cubicBezTo>
                    <a:cubicBezTo>
                      <a:pt x="942908" y="-31380"/>
                      <a:pt x="1032064" y="-11396"/>
                      <a:pt x="1277718" y="0"/>
                    </a:cubicBezTo>
                    <a:cubicBezTo>
                      <a:pt x="1523373" y="11396"/>
                      <a:pt x="1684251" y="28563"/>
                      <a:pt x="1851387" y="0"/>
                    </a:cubicBezTo>
                    <a:cubicBezTo>
                      <a:pt x="2018523" y="-28563"/>
                      <a:pt x="2387550" y="-25037"/>
                      <a:pt x="2607587" y="0"/>
                    </a:cubicBezTo>
                    <a:cubicBezTo>
                      <a:pt x="2609260" y="131987"/>
                      <a:pt x="2596845" y="341879"/>
                      <a:pt x="2607587" y="454548"/>
                    </a:cubicBezTo>
                    <a:cubicBezTo>
                      <a:pt x="2618329" y="567217"/>
                      <a:pt x="2626891" y="745749"/>
                      <a:pt x="2607587" y="891270"/>
                    </a:cubicBezTo>
                    <a:cubicBezTo>
                      <a:pt x="2463195" y="903071"/>
                      <a:pt x="2271127" y="871870"/>
                      <a:pt x="2033918" y="891270"/>
                    </a:cubicBezTo>
                    <a:cubicBezTo>
                      <a:pt x="1796709" y="910670"/>
                      <a:pt x="1693825" y="892367"/>
                      <a:pt x="1355945" y="891270"/>
                    </a:cubicBezTo>
                    <a:cubicBezTo>
                      <a:pt x="1018065" y="890173"/>
                      <a:pt x="1002484" y="874317"/>
                      <a:pt x="730124" y="891270"/>
                    </a:cubicBezTo>
                    <a:cubicBezTo>
                      <a:pt x="457764" y="908223"/>
                      <a:pt x="305370" y="876500"/>
                      <a:pt x="0" y="891270"/>
                    </a:cubicBezTo>
                    <a:cubicBezTo>
                      <a:pt x="200" y="709744"/>
                      <a:pt x="-2776" y="613628"/>
                      <a:pt x="0" y="472373"/>
                    </a:cubicBezTo>
                    <a:cubicBezTo>
                      <a:pt x="2776" y="331118"/>
                      <a:pt x="22972" y="99295"/>
                      <a:pt x="0" y="0"/>
                    </a:cubicBezTo>
                    <a:close/>
                  </a:path>
                  <a:path w="2607587" h="891270" stroke="0" extrusionOk="0">
                    <a:moveTo>
                      <a:pt x="0" y="0"/>
                    </a:moveTo>
                    <a:cubicBezTo>
                      <a:pt x="245461" y="20516"/>
                      <a:pt x="313870" y="14639"/>
                      <a:pt x="599745" y="0"/>
                    </a:cubicBezTo>
                    <a:cubicBezTo>
                      <a:pt x="885620" y="-14639"/>
                      <a:pt x="1077482" y="-3488"/>
                      <a:pt x="1251642" y="0"/>
                    </a:cubicBezTo>
                    <a:cubicBezTo>
                      <a:pt x="1425802" y="3488"/>
                      <a:pt x="1669132" y="15579"/>
                      <a:pt x="1851387" y="0"/>
                    </a:cubicBezTo>
                    <a:cubicBezTo>
                      <a:pt x="2033643" y="-15579"/>
                      <a:pt x="2344844" y="-34262"/>
                      <a:pt x="2607587" y="0"/>
                    </a:cubicBezTo>
                    <a:cubicBezTo>
                      <a:pt x="2603191" y="216020"/>
                      <a:pt x="2596628" y="260678"/>
                      <a:pt x="2607587" y="445635"/>
                    </a:cubicBezTo>
                    <a:cubicBezTo>
                      <a:pt x="2618546" y="630593"/>
                      <a:pt x="2586191" y="686341"/>
                      <a:pt x="2607587" y="891270"/>
                    </a:cubicBezTo>
                    <a:cubicBezTo>
                      <a:pt x="2380619" y="888604"/>
                      <a:pt x="2305624" y="893358"/>
                      <a:pt x="2007842" y="891270"/>
                    </a:cubicBezTo>
                    <a:cubicBezTo>
                      <a:pt x="1710060" y="889182"/>
                      <a:pt x="1539052" y="904934"/>
                      <a:pt x="1382021" y="891270"/>
                    </a:cubicBezTo>
                    <a:cubicBezTo>
                      <a:pt x="1224990" y="877606"/>
                      <a:pt x="922308" y="880174"/>
                      <a:pt x="704048" y="891270"/>
                    </a:cubicBezTo>
                    <a:cubicBezTo>
                      <a:pt x="485788" y="902366"/>
                      <a:pt x="181778" y="910545"/>
                      <a:pt x="0" y="891270"/>
                    </a:cubicBezTo>
                    <a:cubicBezTo>
                      <a:pt x="4705" y="754530"/>
                      <a:pt x="6515" y="550417"/>
                      <a:pt x="0" y="427810"/>
                    </a:cubicBezTo>
                    <a:cubicBezTo>
                      <a:pt x="-6515" y="305203"/>
                      <a:pt x="-19023" y="12464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24218003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=− 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2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8CDA3E-F378-4BFA-89D9-451120EFB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62" y="4979280"/>
                <a:ext cx="2607587" cy="891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421800379">
                      <a:custGeom>
                        <a:avLst/>
                        <a:gdLst>
                          <a:gd name="connsiteX0" fmla="*/ 0 w 2607587"/>
                          <a:gd name="connsiteY0" fmla="*/ 0 h 891270"/>
                          <a:gd name="connsiteX1" fmla="*/ 677973 w 2607587"/>
                          <a:gd name="connsiteY1" fmla="*/ 0 h 891270"/>
                          <a:gd name="connsiteX2" fmla="*/ 1277718 w 2607587"/>
                          <a:gd name="connsiteY2" fmla="*/ 0 h 891270"/>
                          <a:gd name="connsiteX3" fmla="*/ 1851387 w 2607587"/>
                          <a:gd name="connsiteY3" fmla="*/ 0 h 891270"/>
                          <a:gd name="connsiteX4" fmla="*/ 2607587 w 2607587"/>
                          <a:gd name="connsiteY4" fmla="*/ 0 h 891270"/>
                          <a:gd name="connsiteX5" fmla="*/ 2607587 w 2607587"/>
                          <a:gd name="connsiteY5" fmla="*/ 454548 h 891270"/>
                          <a:gd name="connsiteX6" fmla="*/ 2607587 w 2607587"/>
                          <a:gd name="connsiteY6" fmla="*/ 891270 h 891270"/>
                          <a:gd name="connsiteX7" fmla="*/ 2033918 w 2607587"/>
                          <a:gd name="connsiteY7" fmla="*/ 891270 h 891270"/>
                          <a:gd name="connsiteX8" fmla="*/ 1355945 w 2607587"/>
                          <a:gd name="connsiteY8" fmla="*/ 891270 h 891270"/>
                          <a:gd name="connsiteX9" fmla="*/ 730124 w 2607587"/>
                          <a:gd name="connsiteY9" fmla="*/ 891270 h 891270"/>
                          <a:gd name="connsiteX10" fmla="*/ 0 w 2607587"/>
                          <a:gd name="connsiteY10" fmla="*/ 891270 h 891270"/>
                          <a:gd name="connsiteX11" fmla="*/ 0 w 2607587"/>
                          <a:gd name="connsiteY11" fmla="*/ 472373 h 891270"/>
                          <a:gd name="connsiteX12" fmla="*/ 0 w 2607587"/>
                          <a:gd name="connsiteY12" fmla="*/ 0 h 8912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07587" h="891270" fill="none" extrusionOk="0">
                            <a:moveTo>
                              <a:pt x="0" y="0"/>
                            </a:moveTo>
                            <a:cubicBezTo>
                              <a:pt x="268662" y="27057"/>
                              <a:pt x="413038" y="31380"/>
                              <a:pt x="677973" y="0"/>
                            </a:cubicBezTo>
                            <a:cubicBezTo>
                              <a:pt x="942908" y="-31380"/>
                              <a:pt x="1032064" y="-11396"/>
                              <a:pt x="1277718" y="0"/>
                            </a:cubicBezTo>
                            <a:cubicBezTo>
                              <a:pt x="1523373" y="11396"/>
                              <a:pt x="1684251" y="28563"/>
                              <a:pt x="1851387" y="0"/>
                            </a:cubicBezTo>
                            <a:cubicBezTo>
                              <a:pt x="2018523" y="-28563"/>
                              <a:pt x="2387550" y="-25037"/>
                              <a:pt x="2607587" y="0"/>
                            </a:cubicBezTo>
                            <a:cubicBezTo>
                              <a:pt x="2609260" y="131987"/>
                              <a:pt x="2596845" y="341879"/>
                              <a:pt x="2607587" y="454548"/>
                            </a:cubicBezTo>
                            <a:cubicBezTo>
                              <a:pt x="2618329" y="567217"/>
                              <a:pt x="2626891" y="745749"/>
                              <a:pt x="2607587" y="891270"/>
                            </a:cubicBezTo>
                            <a:cubicBezTo>
                              <a:pt x="2463195" y="903071"/>
                              <a:pt x="2271127" y="871870"/>
                              <a:pt x="2033918" y="891270"/>
                            </a:cubicBezTo>
                            <a:cubicBezTo>
                              <a:pt x="1796709" y="910670"/>
                              <a:pt x="1693825" y="892367"/>
                              <a:pt x="1355945" y="891270"/>
                            </a:cubicBezTo>
                            <a:cubicBezTo>
                              <a:pt x="1018065" y="890173"/>
                              <a:pt x="1002484" y="874317"/>
                              <a:pt x="730124" y="891270"/>
                            </a:cubicBezTo>
                            <a:cubicBezTo>
                              <a:pt x="457764" y="908223"/>
                              <a:pt x="305370" y="876500"/>
                              <a:pt x="0" y="891270"/>
                            </a:cubicBezTo>
                            <a:cubicBezTo>
                              <a:pt x="200" y="709744"/>
                              <a:pt x="-2776" y="613628"/>
                              <a:pt x="0" y="472373"/>
                            </a:cubicBezTo>
                            <a:cubicBezTo>
                              <a:pt x="2776" y="331118"/>
                              <a:pt x="22972" y="99295"/>
                              <a:pt x="0" y="0"/>
                            </a:cubicBezTo>
                            <a:close/>
                          </a:path>
                          <a:path w="2607587" h="891270" stroke="0" extrusionOk="0">
                            <a:moveTo>
                              <a:pt x="0" y="0"/>
                            </a:moveTo>
                            <a:cubicBezTo>
                              <a:pt x="245461" y="20516"/>
                              <a:pt x="313870" y="14639"/>
                              <a:pt x="599745" y="0"/>
                            </a:cubicBezTo>
                            <a:cubicBezTo>
                              <a:pt x="885620" y="-14639"/>
                              <a:pt x="1077482" y="-3488"/>
                              <a:pt x="1251642" y="0"/>
                            </a:cubicBezTo>
                            <a:cubicBezTo>
                              <a:pt x="1425802" y="3488"/>
                              <a:pt x="1669132" y="15579"/>
                              <a:pt x="1851387" y="0"/>
                            </a:cubicBezTo>
                            <a:cubicBezTo>
                              <a:pt x="2033643" y="-15579"/>
                              <a:pt x="2344844" y="-34262"/>
                              <a:pt x="2607587" y="0"/>
                            </a:cubicBezTo>
                            <a:cubicBezTo>
                              <a:pt x="2603191" y="216020"/>
                              <a:pt x="2596628" y="260678"/>
                              <a:pt x="2607587" y="445635"/>
                            </a:cubicBezTo>
                            <a:cubicBezTo>
                              <a:pt x="2618546" y="630593"/>
                              <a:pt x="2586191" y="686341"/>
                              <a:pt x="2607587" y="891270"/>
                            </a:cubicBezTo>
                            <a:cubicBezTo>
                              <a:pt x="2380619" y="888604"/>
                              <a:pt x="2305624" y="893358"/>
                              <a:pt x="2007842" y="891270"/>
                            </a:cubicBezTo>
                            <a:cubicBezTo>
                              <a:pt x="1710060" y="889182"/>
                              <a:pt x="1539052" y="904934"/>
                              <a:pt x="1382021" y="891270"/>
                            </a:cubicBezTo>
                            <a:cubicBezTo>
                              <a:pt x="1224990" y="877606"/>
                              <a:pt x="922308" y="880174"/>
                              <a:pt x="704048" y="891270"/>
                            </a:cubicBezTo>
                            <a:cubicBezTo>
                              <a:pt x="485788" y="902366"/>
                              <a:pt x="181778" y="910545"/>
                              <a:pt x="0" y="891270"/>
                            </a:cubicBezTo>
                            <a:cubicBezTo>
                              <a:pt x="4705" y="754530"/>
                              <a:pt x="6515" y="550417"/>
                              <a:pt x="0" y="427810"/>
                            </a:cubicBezTo>
                            <a:cubicBezTo>
                              <a:pt x="-6515" y="305203"/>
                              <a:pt x="-19023" y="1246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0A46A2-23F5-4BA8-9057-45DE7E7C9981}"/>
                  </a:ext>
                </a:extLst>
              </p:cNvPr>
              <p:cNvSpPr/>
              <p:nvPr/>
            </p:nvSpPr>
            <p:spPr>
              <a:xfrm>
                <a:off x="5111649" y="2813047"/>
                <a:ext cx="2182285" cy="909754"/>
              </a:xfrm>
              <a:custGeom>
                <a:avLst/>
                <a:gdLst>
                  <a:gd name="connsiteX0" fmla="*/ 0 w 2182285"/>
                  <a:gd name="connsiteY0" fmla="*/ 0 h 909754"/>
                  <a:gd name="connsiteX1" fmla="*/ 501926 w 2182285"/>
                  <a:gd name="connsiteY1" fmla="*/ 0 h 909754"/>
                  <a:gd name="connsiteX2" fmla="*/ 982028 w 2182285"/>
                  <a:gd name="connsiteY2" fmla="*/ 0 h 909754"/>
                  <a:gd name="connsiteX3" fmla="*/ 1462131 w 2182285"/>
                  <a:gd name="connsiteY3" fmla="*/ 0 h 909754"/>
                  <a:gd name="connsiteX4" fmla="*/ 2182285 w 2182285"/>
                  <a:gd name="connsiteY4" fmla="*/ 0 h 909754"/>
                  <a:gd name="connsiteX5" fmla="*/ 2182285 w 2182285"/>
                  <a:gd name="connsiteY5" fmla="*/ 463975 h 909754"/>
                  <a:gd name="connsiteX6" fmla="*/ 2182285 w 2182285"/>
                  <a:gd name="connsiteY6" fmla="*/ 909754 h 909754"/>
                  <a:gd name="connsiteX7" fmla="*/ 1636714 w 2182285"/>
                  <a:gd name="connsiteY7" fmla="*/ 909754 h 909754"/>
                  <a:gd name="connsiteX8" fmla="*/ 1134788 w 2182285"/>
                  <a:gd name="connsiteY8" fmla="*/ 909754 h 909754"/>
                  <a:gd name="connsiteX9" fmla="*/ 611040 w 2182285"/>
                  <a:gd name="connsiteY9" fmla="*/ 909754 h 909754"/>
                  <a:gd name="connsiteX10" fmla="*/ 0 w 2182285"/>
                  <a:gd name="connsiteY10" fmla="*/ 909754 h 909754"/>
                  <a:gd name="connsiteX11" fmla="*/ 0 w 2182285"/>
                  <a:gd name="connsiteY11" fmla="*/ 463975 h 909754"/>
                  <a:gd name="connsiteX12" fmla="*/ 0 w 2182285"/>
                  <a:gd name="connsiteY12" fmla="*/ 0 h 90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82285" h="909754" fill="none" extrusionOk="0">
                    <a:moveTo>
                      <a:pt x="0" y="0"/>
                    </a:moveTo>
                    <a:cubicBezTo>
                      <a:pt x="193597" y="24446"/>
                      <a:pt x="347390" y="-15730"/>
                      <a:pt x="501926" y="0"/>
                    </a:cubicBezTo>
                    <a:cubicBezTo>
                      <a:pt x="656462" y="15730"/>
                      <a:pt x="777667" y="-9138"/>
                      <a:pt x="982028" y="0"/>
                    </a:cubicBezTo>
                    <a:cubicBezTo>
                      <a:pt x="1186389" y="9138"/>
                      <a:pt x="1232416" y="-20900"/>
                      <a:pt x="1462131" y="0"/>
                    </a:cubicBezTo>
                    <a:cubicBezTo>
                      <a:pt x="1691846" y="20900"/>
                      <a:pt x="1856848" y="18160"/>
                      <a:pt x="2182285" y="0"/>
                    </a:cubicBezTo>
                    <a:cubicBezTo>
                      <a:pt x="2204243" y="157730"/>
                      <a:pt x="2200470" y="330654"/>
                      <a:pt x="2182285" y="463975"/>
                    </a:cubicBezTo>
                    <a:cubicBezTo>
                      <a:pt x="2164100" y="597297"/>
                      <a:pt x="2170362" y="703729"/>
                      <a:pt x="2182285" y="909754"/>
                    </a:cubicBezTo>
                    <a:cubicBezTo>
                      <a:pt x="1919073" y="902880"/>
                      <a:pt x="1844152" y="921377"/>
                      <a:pt x="1636714" y="909754"/>
                    </a:cubicBezTo>
                    <a:cubicBezTo>
                      <a:pt x="1429276" y="898131"/>
                      <a:pt x="1326666" y="931223"/>
                      <a:pt x="1134788" y="909754"/>
                    </a:cubicBezTo>
                    <a:cubicBezTo>
                      <a:pt x="942910" y="888285"/>
                      <a:pt x="739260" y="888112"/>
                      <a:pt x="611040" y="909754"/>
                    </a:cubicBezTo>
                    <a:cubicBezTo>
                      <a:pt x="482820" y="931396"/>
                      <a:pt x="224573" y="929346"/>
                      <a:pt x="0" y="909754"/>
                    </a:cubicBezTo>
                    <a:cubicBezTo>
                      <a:pt x="-20427" y="743815"/>
                      <a:pt x="16060" y="560676"/>
                      <a:pt x="0" y="463975"/>
                    </a:cubicBezTo>
                    <a:cubicBezTo>
                      <a:pt x="-16060" y="367274"/>
                      <a:pt x="-24" y="178667"/>
                      <a:pt x="0" y="0"/>
                    </a:cubicBezTo>
                    <a:close/>
                  </a:path>
                  <a:path w="2182285" h="909754" stroke="0" extrusionOk="0">
                    <a:moveTo>
                      <a:pt x="0" y="0"/>
                    </a:moveTo>
                    <a:cubicBezTo>
                      <a:pt x="124635" y="26302"/>
                      <a:pt x="459377" y="-10400"/>
                      <a:pt x="589217" y="0"/>
                    </a:cubicBezTo>
                    <a:cubicBezTo>
                      <a:pt x="719057" y="10400"/>
                      <a:pt x="996756" y="11792"/>
                      <a:pt x="1112965" y="0"/>
                    </a:cubicBezTo>
                    <a:cubicBezTo>
                      <a:pt x="1229174" y="-11792"/>
                      <a:pt x="1413657" y="-13917"/>
                      <a:pt x="1614891" y="0"/>
                    </a:cubicBezTo>
                    <a:cubicBezTo>
                      <a:pt x="1816125" y="13917"/>
                      <a:pt x="2040068" y="-8466"/>
                      <a:pt x="2182285" y="0"/>
                    </a:cubicBezTo>
                    <a:cubicBezTo>
                      <a:pt x="2199970" y="219183"/>
                      <a:pt x="2184854" y="255988"/>
                      <a:pt x="2182285" y="454877"/>
                    </a:cubicBezTo>
                    <a:cubicBezTo>
                      <a:pt x="2179716" y="653766"/>
                      <a:pt x="2170702" y="708818"/>
                      <a:pt x="2182285" y="909754"/>
                    </a:cubicBezTo>
                    <a:cubicBezTo>
                      <a:pt x="1989269" y="899101"/>
                      <a:pt x="1791077" y="900800"/>
                      <a:pt x="1680359" y="909754"/>
                    </a:cubicBezTo>
                    <a:cubicBezTo>
                      <a:pt x="1569641" y="918708"/>
                      <a:pt x="1241059" y="892871"/>
                      <a:pt x="1112965" y="909754"/>
                    </a:cubicBezTo>
                    <a:cubicBezTo>
                      <a:pt x="984871" y="926637"/>
                      <a:pt x="847058" y="926992"/>
                      <a:pt x="632863" y="909754"/>
                    </a:cubicBezTo>
                    <a:cubicBezTo>
                      <a:pt x="418668" y="892516"/>
                      <a:pt x="270003" y="883794"/>
                      <a:pt x="0" y="909754"/>
                    </a:cubicBezTo>
                    <a:cubicBezTo>
                      <a:pt x="3952" y="674869"/>
                      <a:pt x="9528" y="575987"/>
                      <a:pt x="0" y="436682"/>
                    </a:cubicBezTo>
                    <a:cubicBezTo>
                      <a:pt x="-9528" y="297377"/>
                      <a:pt x="9425" y="17959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138956366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0A46A2-23F5-4BA8-9057-45DE7E7C9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49" y="2813047"/>
                <a:ext cx="2182285" cy="909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389563669">
                      <a:custGeom>
                        <a:avLst/>
                        <a:gdLst>
                          <a:gd name="connsiteX0" fmla="*/ 0 w 2182285"/>
                          <a:gd name="connsiteY0" fmla="*/ 0 h 909754"/>
                          <a:gd name="connsiteX1" fmla="*/ 501926 w 2182285"/>
                          <a:gd name="connsiteY1" fmla="*/ 0 h 909754"/>
                          <a:gd name="connsiteX2" fmla="*/ 982028 w 2182285"/>
                          <a:gd name="connsiteY2" fmla="*/ 0 h 909754"/>
                          <a:gd name="connsiteX3" fmla="*/ 1462131 w 2182285"/>
                          <a:gd name="connsiteY3" fmla="*/ 0 h 909754"/>
                          <a:gd name="connsiteX4" fmla="*/ 2182285 w 2182285"/>
                          <a:gd name="connsiteY4" fmla="*/ 0 h 909754"/>
                          <a:gd name="connsiteX5" fmla="*/ 2182285 w 2182285"/>
                          <a:gd name="connsiteY5" fmla="*/ 463975 h 909754"/>
                          <a:gd name="connsiteX6" fmla="*/ 2182285 w 2182285"/>
                          <a:gd name="connsiteY6" fmla="*/ 909754 h 909754"/>
                          <a:gd name="connsiteX7" fmla="*/ 1636714 w 2182285"/>
                          <a:gd name="connsiteY7" fmla="*/ 909754 h 909754"/>
                          <a:gd name="connsiteX8" fmla="*/ 1134788 w 2182285"/>
                          <a:gd name="connsiteY8" fmla="*/ 909754 h 909754"/>
                          <a:gd name="connsiteX9" fmla="*/ 611040 w 2182285"/>
                          <a:gd name="connsiteY9" fmla="*/ 909754 h 909754"/>
                          <a:gd name="connsiteX10" fmla="*/ 0 w 2182285"/>
                          <a:gd name="connsiteY10" fmla="*/ 909754 h 909754"/>
                          <a:gd name="connsiteX11" fmla="*/ 0 w 2182285"/>
                          <a:gd name="connsiteY11" fmla="*/ 463975 h 909754"/>
                          <a:gd name="connsiteX12" fmla="*/ 0 w 2182285"/>
                          <a:gd name="connsiteY12" fmla="*/ 0 h 909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2285" h="909754" fill="none" extrusionOk="0">
                            <a:moveTo>
                              <a:pt x="0" y="0"/>
                            </a:moveTo>
                            <a:cubicBezTo>
                              <a:pt x="193597" y="24446"/>
                              <a:pt x="347390" y="-15730"/>
                              <a:pt x="501926" y="0"/>
                            </a:cubicBezTo>
                            <a:cubicBezTo>
                              <a:pt x="656462" y="15730"/>
                              <a:pt x="777667" y="-9138"/>
                              <a:pt x="982028" y="0"/>
                            </a:cubicBezTo>
                            <a:cubicBezTo>
                              <a:pt x="1186389" y="9138"/>
                              <a:pt x="1232416" y="-20900"/>
                              <a:pt x="1462131" y="0"/>
                            </a:cubicBezTo>
                            <a:cubicBezTo>
                              <a:pt x="1691846" y="20900"/>
                              <a:pt x="1856848" y="18160"/>
                              <a:pt x="2182285" y="0"/>
                            </a:cubicBezTo>
                            <a:cubicBezTo>
                              <a:pt x="2204243" y="157730"/>
                              <a:pt x="2200470" y="330654"/>
                              <a:pt x="2182285" y="463975"/>
                            </a:cubicBezTo>
                            <a:cubicBezTo>
                              <a:pt x="2164100" y="597297"/>
                              <a:pt x="2170362" y="703729"/>
                              <a:pt x="2182285" y="909754"/>
                            </a:cubicBezTo>
                            <a:cubicBezTo>
                              <a:pt x="1919073" y="902880"/>
                              <a:pt x="1844152" y="921377"/>
                              <a:pt x="1636714" y="909754"/>
                            </a:cubicBezTo>
                            <a:cubicBezTo>
                              <a:pt x="1429276" y="898131"/>
                              <a:pt x="1326666" y="931223"/>
                              <a:pt x="1134788" y="909754"/>
                            </a:cubicBezTo>
                            <a:cubicBezTo>
                              <a:pt x="942910" y="888285"/>
                              <a:pt x="739260" y="888112"/>
                              <a:pt x="611040" y="909754"/>
                            </a:cubicBezTo>
                            <a:cubicBezTo>
                              <a:pt x="482820" y="931396"/>
                              <a:pt x="224573" y="929346"/>
                              <a:pt x="0" y="909754"/>
                            </a:cubicBezTo>
                            <a:cubicBezTo>
                              <a:pt x="-20427" y="743815"/>
                              <a:pt x="16060" y="560676"/>
                              <a:pt x="0" y="463975"/>
                            </a:cubicBezTo>
                            <a:cubicBezTo>
                              <a:pt x="-16060" y="367274"/>
                              <a:pt x="-24" y="178667"/>
                              <a:pt x="0" y="0"/>
                            </a:cubicBezTo>
                            <a:close/>
                          </a:path>
                          <a:path w="2182285" h="909754" stroke="0" extrusionOk="0">
                            <a:moveTo>
                              <a:pt x="0" y="0"/>
                            </a:moveTo>
                            <a:cubicBezTo>
                              <a:pt x="124635" y="26302"/>
                              <a:pt x="459377" y="-10400"/>
                              <a:pt x="589217" y="0"/>
                            </a:cubicBezTo>
                            <a:cubicBezTo>
                              <a:pt x="719057" y="10400"/>
                              <a:pt x="996756" y="11792"/>
                              <a:pt x="1112965" y="0"/>
                            </a:cubicBezTo>
                            <a:cubicBezTo>
                              <a:pt x="1229174" y="-11792"/>
                              <a:pt x="1413657" y="-13917"/>
                              <a:pt x="1614891" y="0"/>
                            </a:cubicBezTo>
                            <a:cubicBezTo>
                              <a:pt x="1816125" y="13917"/>
                              <a:pt x="2040068" y="-8466"/>
                              <a:pt x="2182285" y="0"/>
                            </a:cubicBezTo>
                            <a:cubicBezTo>
                              <a:pt x="2199970" y="219183"/>
                              <a:pt x="2184854" y="255988"/>
                              <a:pt x="2182285" y="454877"/>
                            </a:cubicBezTo>
                            <a:cubicBezTo>
                              <a:pt x="2179716" y="653766"/>
                              <a:pt x="2170702" y="708818"/>
                              <a:pt x="2182285" y="909754"/>
                            </a:cubicBezTo>
                            <a:cubicBezTo>
                              <a:pt x="1989269" y="899101"/>
                              <a:pt x="1791077" y="900800"/>
                              <a:pt x="1680359" y="909754"/>
                            </a:cubicBezTo>
                            <a:cubicBezTo>
                              <a:pt x="1569641" y="918708"/>
                              <a:pt x="1241059" y="892871"/>
                              <a:pt x="1112965" y="909754"/>
                            </a:cubicBezTo>
                            <a:cubicBezTo>
                              <a:pt x="984871" y="926637"/>
                              <a:pt x="847058" y="926992"/>
                              <a:pt x="632863" y="909754"/>
                            </a:cubicBezTo>
                            <a:cubicBezTo>
                              <a:pt x="418668" y="892516"/>
                              <a:pt x="270003" y="883794"/>
                              <a:pt x="0" y="909754"/>
                            </a:cubicBezTo>
                            <a:cubicBezTo>
                              <a:pt x="3952" y="674869"/>
                              <a:pt x="9528" y="575987"/>
                              <a:pt x="0" y="436682"/>
                            </a:cubicBezTo>
                            <a:cubicBezTo>
                              <a:pt x="-9528" y="297377"/>
                              <a:pt x="9425" y="1795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86867C-E8FA-4116-B9DC-AAD55AF0207B}"/>
                  </a:ext>
                </a:extLst>
              </p:cNvPr>
              <p:cNvSpPr/>
              <p:nvPr/>
            </p:nvSpPr>
            <p:spPr>
              <a:xfrm>
                <a:off x="5111650" y="1948652"/>
                <a:ext cx="2937196" cy="641239"/>
              </a:xfrm>
              <a:custGeom>
                <a:avLst/>
                <a:gdLst>
                  <a:gd name="connsiteX0" fmla="*/ 0 w 2937196"/>
                  <a:gd name="connsiteY0" fmla="*/ 0 h 641239"/>
                  <a:gd name="connsiteX1" fmla="*/ 528695 w 2937196"/>
                  <a:gd name="connsiteY1" fmla="*/ 0 h 641239"/>
                  <a:gd name="connsiteX2" fmla="*/ 1028019 w 2937196"/>
                  <a:gd name="connsiteY2" fmla="*/ 0 h 641239"/>
                  <a:gd name="connsiteX3" fmla="*/ 1527342 w 2937196"/>
                  <a:gd name="connsiteY3" fmla="*/ 0 h 641239"/>
                  <a:gd name="connsiteX4" fmla="*/ 2085409 w 2937196"/>
                  <a:gd name="connsiteY4" fmla="*/ 0 h 641239"/>
                  <a:gd name="connsiteX5" fmla="*/ 2937196 w 2937196"/>
                  <a:gd name="connsiteY5" fmla="*/ 0 h 641239"/>
                  <a:gd name="connsiteX6" fmla="*/ 2937196 w 2937196"/>
                  <a:gd name="connsiteY6" fmla="*/ 641239 h 641239"/>
                  <a:gd name="connsiteX7" fmla="*/ 2349757 w 2937196"/>
                  <a:gd name="connsiteY7" fmla="*/ 641239 h 641239"/>
                  <a:gd name="connsiteX8" fmla="*/ 1821062 w 2937196"/>
                  <a:gd name="connsiteY8" fmla="*/ 641239 h 641239"/>
                  <a:gd name="connsiteX9" fmla="*/ 1262994 w 2937196"/>
                  <a:gd name="connsiteY9" fmla="*/ 641239 h 641239"/>
                  <a:gd name="connsiteX10" fmla="*/ 763671 w 2937196"/>
                  <a:gd name="connsiteY10" fmla="*/ 641239 h 641239"/>
                  <a:gd name="connsiteX11" fmla="*/ 0 w 2937196"/>
                  <a:gd name="connsiteY11" fmla="*/ 641239 h 641239"/>
                  <a:gd name="connsiteX12" fmla="*/ 0 w 2937196"/>
                  <a:gd name="connsiteY12" fmla="*/ 0 h 64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37196" h="641239" fill="none" extrusionOk="0">
                    <a:moveTo>
                      <a:pt x="0" y="0"/>
                    </a:moveTo>
                    <a:cubicBezTo>
                      <a:pt x="207125" y="18707"/>
                      <a:pt x="416956" y="-19631"/>
                      <a:pt x="528695" y="0"/>
                    </a:cubicBezTo>
                    <a:cubicBezTo>
                      <a:pt x="640435" y="19631"/>
                      <a:pt x="844682" y="1951"/>
                      <a:pt x="1028019" y="0"/>
                    </a:cubicBezTo>
                    <a:cubicBezTo>
                      <a:pt x="1211356" y="-1951"/>
                      <a:pt x="1292324" y="11175"/>
                      <a:pt x="1527342" y="0"/>
                    </a:cubicBezTo>
                    <a:cubicBezTo>
                      <a:pt x="1762360" y="-11175"/>
                      <a:pt x="1831173" y="-11400"/>
                      <a:pt x="2085409" y="0"/>
                    </a:cubicBezTo>
                    <a:cubicBezTo>
                      <a:pt x="2339645" y="11400"/>
                      <a:pt x="2604086" y="-31414"/>
                      <a:pt x="2937196" y="0"/>
                    </a:cubicBezTo>
                    <a:cubicBezTo>
                      <a:pt x="2954368" y="300904"/>
                      <a:pt x="2958642" y="442308"/>
                      <a:pt x="2937196" y="641239"/>
                    </a:cubicBezTo>
                    <a:cubicBezTo>
                      <a:pt x="2784034" y="621815"/>
                      <a:pt x="2565203" y="620759"/>
                      <a:pt x="2349757" y="641239"/>
                    </a:cubicBezTo>
                    <a:cubicBezTo>
                      <a:pt x="2134311" y="661719"/>
                      <a:pt x="1943453" y="650145"/>
                      <a:pt x="1821062" y="641239"/>
                    </a:cubicBezTo>
                    <a:cubicBezTo>
                      <a:pt x="1698672" y="632333"/>
                      <a:pt x="1432170" y="625825"/>
                      <a:pt x="1262994" y="641239"/>
                    </a:cubicBezTo>
                    <a:cubicBezTo>
                      <a:pt x="1093818" y="656653"/>
                      <a:pt x="999059" y="643851"/>
                      <a:pt x="763671" y="641239"/>
                    </a:cubicBezTo>
                    <a:cubicBezTo>
                      <a:pt x="528283" y="638627"/>
                      <a:pt x="188875" y="622524"/>
                      <a:pt x="0" y="641239"/>
                    </a:cubicBezTo>
                    <a:cubicBezTo>
                      <a:pt x="-19483" y="381108"/>
                      <a:pt x="-19142" y="277325"/>
                      <a:pt x="0" y="0"/>
                    </a:cubicBezTo>
                    <a:close/>
                  </a:path>
                  <a:path w="2937196" h="641239" stroke="0" extrusionOk="0">
                    <a:moveTo>
                      <a:pt x="0" y="0"/>
                    </a:moveTo>
                    <a:cubicBezTo>
                      <a:pt x="223673" y="18071"/>
                      <a:pt x="326514" y="-22311"/>
                      <a:pt x="646183" y="0"/>
                    </a:cubicBezTo>
                    <a:cubicBezTo>
                      <a:pt x="965852" y="22311"/>
                      <a:pt x="1014430" y="17264"/>
                      <a:pt x="1204250" y="0"/>
                    </a:cubicBezTo>
                    <a:cubicBezTo>
                      <a:pt x="1394070" y="-17264"/>
                      <a:pt x="1565172" y="-26310"/>
                      <a:pt x="1732946" y="0"/>
                    </a:cubicBezTo>
                    <a:cubicBezTo>
                      <a:pt x="1900720" y="26310"/>
                      <a:pt x="2063161" y="-23597"/>
                      <a:pt x="2232269" y="0"/>
                    </a:cubicBezTo>
                    <a:cubicBezTo>
                      <a:pt x="2401377" y="23597"/>
                      <a:pt x="2612505" y="-232"/>
                      <a:pt x="2937196" y="0"/>
                    </a:cubicBezTo>
                    <a:cubicBezTo>
                      <a:pt x="2907755" y="230006"/>
                      <a:pt x="2923492" y="452393"/>
                      <a:pt x="2937196" y="641239"/>
                    </a:cubicBezTo>
                    <a:cubicBezTo>
                      <a:pt x="2793528" y="635695"/>
                      <a:pt x="2662630" y="635234"/>
                      <a:pt x="2408501" y="641239"/>
                    </a:cubicBezTo>
                    <a:cubicBezTo>
                      <a:pt x="2154373" y="647244"/>
                      <a:pt x="2033813" y="658761"/>
                      <a:pt x="1791690" y="641239"/>
                    </a:cubicBezTo>
                    <a:cubicBezTo>
                      <a:pt x="1549567" y="623717"/>
                      <a:pt x="1531525" y="637402"/>
                      <a:pt x="1292366" y="641239"/>
                    </a:cubicBezTo>
                    <a:cubicBezTo>
                      <a:pt x="1053207" y="645076"/>
                      <a:pt x="893207" y="667936"/>
                      <a:pt x="734299" y="641239"/>
                    </a:cubicBezTo>
                    <a:cubicBezTo>
                      <a:pt x="575391" y="614542"/>
                      <a:pt x="204034" y="604821"/>
                      <a:pt x="0" y="641239"/>
                    </a:cubicBezTo>
                    <a:cubicBezTo>
                      <a:pt x="15037" y="364333"/>
                      <a:pt x="23698" y="26394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138956366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86867C-E8FA-4116-B9DC-AAD55AF0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50" y="1948652"/>
                <a:ext cx="2937196" cy="641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389563669">
                      <a:custGeom>
                        <a:avLst/>
                        <a:gdLst>
                          <a:gd name="connsiteX0" fmla="*/ 0 w 2937196"/>
                          <a:gd name="connsiteY0" fmla="*/ 0 h 641239"/>
                          <a:gd name="connsiteX1" fmla="*/ 528695 w 2937196"/>
                          <a:gd name="connsiteY1" fmla="*/ 0 h 641239"/>
                          <a:gd name="connsiteX2" fmla="*/ 1028019 w 2937196"/>
                          <a:gd name="connsiteY2" fmla="*/ 0 h 641239"/>
                          <a:gd name="connsiteX3" fmla="*/ 1527342 w 2937196"/>
                          <a:gd name="connsiteY3" fmla="*/ 0 h 641239"/>
                          <a:gd name="connsiteX4" fmla="*/ 2085409 w 2937196"/>
                          <a:gd name="connsiteY4" fmla="*/ 0 h 641239"/>
                          <a:gd name="connsiteX5" fmla="*/ 2937196 w 2937196"/>
                          <a:gd name="connsiteY5" fmla="*/ 0 h 641239"/>
                          <a:gd name="connsiteX6" fmla="*/ 2937196 w 2937196"/>
                          <a:gd name="connsiteY6" fmla="*/ 641239 h 641239"/>
                          <a:gd name="connsiteX7" fmla="*/ 2349757 w 2937196"/>
                          <a:gd name="connsiteY7" fmla="*/ 641239 h 641239"/>
                          <a:gd name="connsiteX8" fmla="*/ 1821062 w 2937196"/>
                          <a:gd name="connsiteY8" fmla="*/ 641239 h 641239"/>
                          <a:gd name="connsiteX9" fmla="*/ 1262994 w 2937196"/>
                          <a:gd name="connsiteY9" fmla="*/ 641239 h 641239"/>
                          <a:gd name="connsiteX10" fmla="*/ 763671 w 2937196"/>
                          <a:gd name="connsiteY10" fmla="*/ 641239 h 641239"/>
                          <a:gd name="connsiteX11" fmla="*/ 0 w 2937196"/>
                          <a:gd name="connsiteY11" fmla="*/ 641239 h 641239"/>
                          <a:gd name="connsiteX12" fmla="*/ 0 w 2937196"/>
                          <a:gd name="connsiteY12" fmla="*/ 0 h 6412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37196" h="641239" fill="none" extrusionOk="0">
                            <a:moveTo>
                              <a:pt x="0" y="0"/>
                            </a:moveTo>
                            <a:cubicBezTo>
                              <a:pt x="207125" y="18707"/>
                              <a:pt x="416956" y="-19631"/>
                              <a:pt x="528695" y="0"/>
                            </a:cubicBezTo>
                            <a:cubicBezTo>
                              <a:pt x="640435" y="19631"/>
                              <a:pt x="844682" y="1951"/>
                              <a:pt x="1028019" y="0"/>
                            </a:cubicBezTo>
                            <a:cubicBezTo>
                              <a:pt x="1211356" y="-1951"/>
                              <a:pt x="1292324" y="11175"/>
                              <a:pt x="1527342" y="0"/>
                            </a:cubicBezTo>
                            <a:cubicBezTo>
                              <a:pt x="1762360" y="-11175"/>
                              <a:pt x="1831173" y="-11400"/>
                              <a:pt x="2085409" y="0"/>
                            </a:cubicBezTo>
                            <a:cubicBezTo>
                              <a:pt x="2339645" y="11400"/>
                              <a:pt x="2604086" y="-31414"/>
                              <a:pt x="2937196" y="0"/>
                            </a:cubicBezTo>
                            <a:cubicBezTo>
                              <a:pt x="2954368" y="300904"/>
                              <a:pt x="2958642" y="442308"/>
                              <a:pt x="2937196" y="641239"/>
                            </a:cubicBezTo>
                            <a:cubicBezTo>
                              <a:pt x="2784034" y="621815"/>
                              <a:pt x="2565203" y="620759"/>
                              <a:pt x="2349757" y="641239"/>
                            </a:cubicBezTo>
                            <a:cubicBezTo>
                              <a:pt x="2134311" y="661719"/>
                              <a:pt x="1943453" y="650145"/>
                              <a:pt x="1821062" y="641239"/>
                            </a:cubicBezTo>
                            <a:cubicBezTo>
                              <a:pt x="1698672" y="632333"/>
                              <a:pt x="1432170" y="625825"/>
                              <a:pt x="1262994" y="641239"/>
                            </a:cubicBezTo>
                            <a:cubicBezTo>
                              <a:pt x="1093818" y="656653"/>
                              <a:pt x="999059" y="643851"/>
                              <a:pt x="763671" y="641239"/>
                            </a:cubicBezTo>
                            <a:cubicBezTo>
                              <a:pt x="528283" y="638627"/>
                              <a:pt x="188875" y="622524"/>
                              <a:pt x="0" y="641239"/>
                            </a:cubicBezTo>
                            <a:cubicBezTo>
                              <a:pt x="-19483" y="381108"/>
                              <a:pt x="-19142" y="277325"/>
                              <a:pt x="0" y="0"/>
                            </a:cubicBezTo>
                            <a:close/>
                          </a:path>
                          <a:path w="2937196" h="641239" stroke="0" extrusionOk="0">
                            <a:moveTo>
                              <a:pt x="0" y="0"/>
                            </a:moveTo>
                            <a:cubicBezTo>
                              <a:pt x="223673" y="18071"/>
                              <a:pt x="326514" y="-22311"/>
                              <a:pt x="646183" y="0"/>
                            </a:cubicBezTo>
                            <a:cubicBezTo>
                              <a:pt x="965852" y="22311"/>
                              <a:pt x="1014430" y="17264"/>
                              <a:pt x="1204250" y="0"/>
                            </a:cubicBezTo>
                            <a:cubicBezTo>
                              <a:pt x="1394070" y="-17264"/>
                              <a:pt x="1565172" y="-26310"/>
                              <a:pt x="1732946" y="0"/>
                            </a:cubicBezTo>
                            <a:cubicBezTo>
                              <a:pt x="1900720" y="26310"/>
                              <a:pt x="2063161" y="-23597"/>
                              <a:pt x="2232269" y="0"/>
                            </a:cubicBezTo>
                            <a:cubicBezTo>
                              <a:pt x="2401377" y="23597"/>
                              <a:pt x="2612505" y="-232"/>
                              <a:pt x="2937196" y="0"/>
                            </a:cubicBezTo>
                            <a:cubicBezTo>
                              <a:pt x="2907755" y="230006"/>
                              <a:pt x="2923492" y="452393"/>
                              <a:pt x="2937196" y="641239"/>
                            </a:cubicBezTo>
                            <a:cubicBezTo>
                              <a:pt x="2793528" y="635695"/>
                              <a:pt x="2662630" y="635234"/>
                              <a:pt x="2408501" y="641239"/>
                            </a:cubicBezTo>
                            <a:cubicBezTo>
                              <a:pt x="2154373" y="647244"/>
                              <a:pt x="2033813" y="658761"/>
                              <a:pt x="1791690" y="641239"/>
                            </a:cubicBezTo>
                            <a:cubicBezTo>
                              <a:pt x="1549567" y="623717"/>
                              <a:pt x="1531525" y="637402"/>
                              <a:pt x="1292366" y="641239"/>
                            </a:cubicBezTo>
                            <a:cubicBezTo>
                              <a:pt x="1053207" y="645076"/>
                              <a:pt x="893207" y="667936"/>
                              <a:pt x="734299" y="641239"/>
                            </a:cubicBezTo>
                            <a:cubicBezTo>
                              <a:pt x="575391" y="614542"/>
                              <a:pt x="204034" y="604821"/>
                              <a:pt x="0" y="641239"/>
                            </a:cubicBezTo>
                            <a:cubicBezTo>
                              <a:pt x="15037" y="364333"/>
                              <a:pt x="23698" y="2639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8090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Forward function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>
              <a:spcBef>
                <a:spcPts val="1200"/>
              </a:spcBef>
            </a:pP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All </a:t>
            </a:r>
            <a:r>
              <a:rPr lang="en-US" sz="2000" dirty="0">
                <a:solidFill>
                  <a:srgbClr val="0000FF"/>
                </a:solidFill>
              </a:rPr>
              <a:t>benefits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of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ReLU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Problem: </a:t>
            </a:r>
            <a:r>
              <a:rPr lang="en-US" sz="2000" dirty="0">
                <a:solidFill>
                  <a:srgbClr val="FF0000"/>
                </a:solidFill>
              </a:rPr>
              <a:t>Computation requires exp()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Linear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080795" y="2484737"/>
                <a:ext cx="3246938" cy="914400"/>
              </a:xfrm>
              <a:custGeom>
                <a:avLst/>
                <a:gdLst>
                  <a:gd name="connsiteX0" fmla="*/ 0 w 3246938"/>
                  <a:gd name="connsiteY0" fmla="*/ 0 h 914400"/>
                  <a:gd name="connsiteX1" fmla="*/ 649388 w 3246938"/>
                  <a:gd name="connsiteY1" fmla="*/ 0 h 914400"/>
                  <a:gd name="connsiteX2" fmla="*/ 1201367 w 3246938"/>
                  <a:gd name="connsiteY2" fmla="*/ 0 h 914400"/>
                  <a:gd name="connsiteX3" fmla="*/ 1753347 w 3246938"/>
                  <a:gd name="connsiteY3" fmla="*/ 0 h 914400"/>
                  <a:gd name="connsiteX4" fmla="*/ 2402734 w 3246938"/>
                  <a:gd name="connsiteY4" fmla="*/ 0 h 914400"/>
                  <a:gd name="connsiteX5" fmla="*/ 3246938 w 3246938"/>
                  <a:gd name="connsiteY5" fmla="*/ 0 h 914400"/>
                  <a:gd name="connsiteX6" fmla="*/ 3246938 w 3246938"/>
                  <a:gd name="connsiteY6" fmla="*/ 438912 h 914400"/>
                  <a:gd name="connsiteX7" fmla="*/ 3246938 w 3246938"/>
                  <a:gd name="connsiteY7" fmla="*/ 914400 h 914400"/>
                  <a:gd name="connsiteX8" fmla="*/ 2694959 w 3246938"/>
                  <a:gd name="connsiteY8" fmla="*/ 914400 h 914400"/>
                  <a:gd name="connsiteX9" fmla="*/ 2110510 w 3246938"/>
                  <a:gd name="connsiteY9" fmla="*/ 914400 h 914400"/>
                  <a:gd name="connsiteX10" fmla="*/ 1526061 w 3246938"/>
                  <a:gd name="connsiteY10" fmla="*/ 914400 h 914400"/>
                  <a:gd name="connsiteX11" fmla="*/ 811735 w 3246938"/>
                  <a:gd name="connsiteY11" fmla="*/ 914400 h 914400"/>
                  <a:gd name="connsiteX12" fmla="*/ 0 w 3246938"/>
                  <a:gd name="connsiteY12" fmla="*/ 914400 h 914400"/>
                  <a:gd name="connsiteX13" fmla="*/ 0 w 3246938"/>
                  <a:gd name="connsiteY13" fmla="*/ 448056 h 914400"/>
                  <a:gd name="connsiteX14" fmla="*/ 0 w 3246938"/>
                  <a:gd name="connsiteY14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6938" h="914400" fill="none" extrusionOk="0">
                    <a:moveTo>
                      <a:pt x="0" y="0"/>
                    </a:moveTo>
                    <a:cubicBezTo>
                      <a:pt x="134783" y="12351"/>
                      <a:pt x="506750" y="31346"/>
                      <a:pt x="649388" y="0"/>
                    </a:cubicBezTo>
                    <a:cubicBezTo>
                      <a:pt x="792026" y="-31346"/>
                      <a:pt x="975243" y="-10339"/>
                      <a:pt x="1201367" y="0"/>
                    </a:cubicBezTo>
                    <a:cubicBezTo>
                      <a:pt x="1427491" y="10339"/>
                      <a:pt x="1490143" y="-6233"/>
                      <a:pt x="1753347" y="0"/>
                    </a:cubicBezTo>
                    <a:cubicBezTo>
                      <a:pt x="2016551" y="6233"/>
                      <a:pt x="2153853" y="-22843"/>
                      <a:pt x="2402734" y="0"/>
                    </a:cubicBezTo>
                    <a:cubicBezTo>
                      <a:pt x="2651615" y="22843"/>
                      <a:pt x="2892005" y="-17000"/>
                      <a:pt x="3246938" y="0"/>
                    </a:cubicBezTo>
                    <a:cubicBezTo>
                      <a:pt x="3257488" y="132166"/>
                      <a:pt x="3230211" y="301026"/>
                      <a:pt x="3246938" y="438912"/>
                    </a:cubicBezTo>
                    <a:cubicBezTo>
                      <a:pt x="3263665" y="576798"/>
                      <a:pt x="3253290" y="746739"/>
                      <a:pt x="3246938" y="914400"/>
                    </a:cubicBezTo>
                    <a:cubicBezTo>
                      <a:pt x="3073225" y="916138"/>
                      <a:pt x="2874753" y="936206"/>
                      <a:pt x="2694959" y="914400"/>
                    </a:cubicBezTo>
                    <a:cubicBezTo>
                      <a:pt x="2515165" y="892594"/>
                      <a:pt x="2234641" y="940166"/>
                      <a:pt x="2110510" y="914400"/>
                    </a:cubicBezTo>
                    <a:cubicBezTo>
                      <a:pt x="1986379" y="888634"/>
                      <a:pt x="1672199" y="913576"/>
                      <a:pt x="1526061" y="914400"/>
                    </a:cubicBezTo>
                    <a:cubicBezTo>
                      <a:pt x="1379923" y="915224"/>
                      <a:pt x="1047784" y="902068"/>
                      <a:pt x="811735" y="914400"/>
                    </a:cubicBezTo>
                    <a:cubicBezTo>
                      <a:pt x="575686" y="926732"/>
                      <a:pt x="258755" y="905966"/>
                      <a:pt x="0" y="914400"/>
                    </a:cubicBezTo>
                    <a:cubicBezTo>
                      <a:pt x="4049" y="713225"/>
                      <a:pt x="11221" y="664349"/>
                      <a:pt x="0" y="448056"/>
                    </a:cubicBezTo>
                    <a:cubicBezTo>
                      <a:pt x="-11221" y="231763"/>
                      <a:pt x="-3172" y="216893"/>
                      <a:pt x="0" y="0"/>
                    </a:cubicBezTo>
                    <a:close/>
                  </a:path>
                  <a:path w="3246938" h="914400" stroke="0" extrusionOk="0">
                    <a:moveTo>
                      <a:pt x="0" y="0"/>
                    </a:moveTo>
                    <a:cubicBezTo>
                      <a:pt x="167032" y="9877"/>
                      <a:pt x="385903" y="-11463"/>
                      <a:pt x="714326" y="0"/>
                    </a:cubicBezTo>
                    <a:cubicBezTo>
                      <a:pt x="1042749" y="11463"/>
                      <a:pt x="1180365" y="-25447"/>
                      <a:pt x="1298775" y="0"/>
                    </a:cubicBezTo>
                    <a:cubicBezTo>
                      <a:pt x="1417185" y="25447"/>
                      <a:pt x="1751363" y="-31641"/>
                      <a:pt x="1948163" y="0"/>
                    </a:cubicBezTo>
                    <a:cubicBezTo>
                      <a:pt x="2144963" y="31641"/>
                      <a:pt x="2359335" y="-6663"/>
                      <a:pt x="2532612" y="0"/>
                    </a:cubicBezTo>
                    <a:cubicBezTo>
                      <a:pt x="2705889" y="6663"/>
                      <a:pt x="2944886" y="2202"/>
                      <a:pt x="3246938" y="0"/>
                    </a:cubicBezTo>
                    <a:cubicBezTo>
                      <a:pt x="3250391" y="168780"/>
                      <a:pt x="3231951" y="239448"/>
                      <a:pt x="3246938" y="429768"/>
                    </a:cubicBezTo>
                    <a:cubicBezTo>
                      <a:pt x="3261925" y="620088"/>
                      <a:pt x="3233340" y="682076"/>
                      <a:pt x="3246938" y="914400"/>
                    </a:cubicBezTo>
                    <a:cubicBezTo>
                      <a:pt x="3038244" y="924381"/>
                      <a:pt x="2788298" y="897144"/>
                      <a:pt x="2565081" y="914400"/>
                    </a:cubicBezTo>
                    <a:cubicBezTo>
                      <a:pt x="2341864" y="931656"/>
                      <a:pt x="2132686" y="905116"/>
                      <a:pt x="2013102" y="914400"/>
                    </a:cubicBezTo>
                    <a:cubicBezTo>
                      <a:pt x="1893518" y="923684"/>
                      <a:pt x="1701960" y="907041"/>
                      <a:pt x="1461122" y="914400"/>
                    </a:cubicBezTo>
                    <a:cubicBezTo>
                      <a:pt x="1220284" y="921759"/>
                      <a:pt x="1059512" y="934776"/>
                      <a:pt x="876673" y="914400"/>
                    </a:cubicBezTo>
                    <a:cubicBezTo>
                      <a:pt x="693834" y="894024"/>
                      <a:pt x="346974" y="879205"/>
                      <a:pt x="0" y="914400"/>
                    </a:cubicBezTo>
                    <a:cubicBezTo>
                      <a:pt x="9510" y="694904"/>
                      <a:pt x="10235" y="645603"/>
                      <a:pt x="0" y="457200"/>
                    </a:cubicBezTo>
                    <a:cubicBezTo>
                      <a:pt x="-10235" y="268797"/>
                      <a:pt x="11568" y="10274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2484737"/>
                <a:ext cx="3246938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custGeom>
                        <a:avLst/>
                        <a:gdLst>
                          <a:gd name="connsiteX0" fmla="*/ 0 w 3246938"/>
                          <a:gd name="connsiteY0" fmla="*/ 0 h 914400"/>
                          <a:gd name="connsiteX1" fmla="*/ 649388 w 3246938"/>
                          <a:gd name="connsiteY1" fmla="*/ 0 h 914400"/>
                          <a:gd name="connsiteX2" fmla="*/ 1201367 w 3246938"/>
                          <a:gd name="connsiteY2" fmla="*/ 0 h 914400"/>
                          <a:gd name="connsiteX3" fmla="*/ 1753347 w 3246938"/>
                          <a:gd name="connsiteY3" fmla="*/ 0 h 914400"/>
                          <a:gd name="connsiteX4" fmla="*/ 2402734 w 3246938"/>
                          <a:gd name="connsiteY4" fmla="*/ 0 h 914400"/>
                          <a:gd name="connsiteX5" fmla="*/ 3246938 w 3246938"/>
                          <a:gd name="connsiteY5" fmla="*/ 0 h 914400"/>
                          <a:gd name="connsiteX6" fmla="*/ 3246938 w 3246938"/>
                          <a:gd name="connsiteY6" fmla="*/ 438912 h 914400"/>
                          <a:gd name="connsiteX7" fmla="*/ 3246938 w 3246938"/>
                          <a:gd name="connsiteY7" fmla="*/ 914400 h 914400"/>
                          <a:gd name="connsiteX8" fmla="*/ 2694959 w 3246938"/>
                          <a:gd name="connsiteY8" fmla="*/ 914400 h 914400"/>
                          <a:gd name="connsiteX9" fmla="*/ 2110510 w 3246938"/>
                          <a:gd name="connsiteY9" fmla="*/ 914400 h 914400"/>
                          <a:gd name="connsiteX10" fmla="*/ 1526061 w 3246938"/>
                          <a:gd name="connsiteY10" fmla="*/ 914400 h 914400"/>
                          <a:gd name="connsiteX11" fmla="*/ 811735 w 3246938"/>
                          <a:gd name="connsiteY11" fmla="*/ 914400 h 914400"/>
                          <a:gd name="connsiteX12" fmla="*/ 0 w 3246938"/>
                          <a:gd name="connsiteY12" fmla="*/ 914400 h 914400"/>
                          <a:gd name="connsiteX13" fmla="*/ 0 w 3246938"/>
                          <a:gd name="connsiteY13" fmla="*/ 448056 h 914400"/>
                          <a:gd name="connsiteX14" fmla="*/ 0 w 3246938"/>
                          <a:gd name="connsiteY1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46938" h="914400" fill="none" extrusionOk="0">
                            <a:moveTo>
                              <a:pt x="0" y="0"/>
                            </a:moveTo>
                            <a:cubicBezTo>
                              <a:pt x="134783" y="12351"/>
                              <a:pt x="506750" y="31346"/>
                              <a:pt x="649388" y="0"/>
                            </a:cubicBezTo>
                            <a:cubicBezTo>
                              <a:pt x="792026" y="-31346"/>
                              <a:pt x="975243" y="-10339"/>
                              <a:pt x="1201367" y="0"/>
                            </a:cubicBezTo>
                            <a:cubicBezTo>
                              <a:pt x="1427491" y="10339"/>
                              <a:pt x="1490143" y="-6233"/>
                              <a:pt x="1753347" y="0"/>
                            </a:cubicBezTo>
                            <a:cubicBezTo>
                              <a:pt x="2016551" y="6233"/>
                              <a:pt x="2153853" y="-22843"/>
                              <a:pt x="2402734" y="0"/>
                            </a:cubicBezTo>
                            <a:cubicBezTo>
                              <a:pt x="2651615" y="22843"/>
                              <a:pt x="2892005" y="-17000"/>
                              <a:pt x="3246938" y="0"/>
                            </a:cubicBezTo>
                            <a:cubicBezTo>
                              <a:pt x="3257488" y="132166"/>
                              <a:pt x="3230211" y="301026"/>
                              <a:pt x="3246938" y="438912"/>
                            </a:cubicBezTo>
                            <a:cubicBezTo>
                              <a:pt x="3263665" y="576798"/>
                              <a:pt x="3253290" y="746739"/>
                              <a:pt x="3246938" y="914400"/>
                            </a:cubicBezTo>
                            <a:cubicBezTo>
                              <a:pt x="3073225" y="916138"/>
                              <a:pt x="2874753" y="936206"/>
                              <a:pt x="2694959" y="914400"/>
                            </a:cubicBezTo>
                            <a:cubicBezTo>
                              <a:pt x="2515165" y="892594"/>
                              <a:pt x="2234641" y="940166"/>
                              <a:pt x="2110510" y="914400"/>
                            </a:cubicBezTo>
                            <a:cubicBezTo>
                              <a:pt x="1986379" y="888634"/>
                              <a:pt x="1672199" y="913576"/>
                              <a:pt x="1526061" y="914400"/>
                            </a:cubicBezTo>
                            <a:cubicBezTo>
                              <a:pt x="1379923" y="915224"/>
                              <a:pt x="1047784" y="902068"/>
                              <a:pt x="811735" y="914400"/>
                            </a:cubicBezTo>
                            <a:cubicBezTo>
                              <a:pt x="575686" y="926732"/>
                              <a:pt x="258755" y="905966"/>
                              <a:pt x="0" y="914400"/>
                            </a:cubicBezTo>
                            <a:cubicBezTo>
                              <a:pt x="4049" y="713225"/>
                              <a:pt x="11221" y="664349"/>
                              <a:pt x="0" y="448056"/>
                            </a:cubicBezTo>
                            <a:cubicBezTo>
                              <a:pt x="-11221" y="231763"/>
                              <a:pt x="-3172" y="216893"/>
                              <a:pt x="0" y="0"/>
                            </a:cubicBezTo>
                            <a:close/>
                          </a:path>
                          <a:path w="3246938" h="914400" stroke="0" extrusionOk="0">
                            <a:moveTo>
                              <a:pt x="0" y="0"/>
                            </a:moveTo>
                            <a:cubicBezTo>
                              <a:pt x="167032" y="9877"/>
                              <a:pt x="385903" y="-11463"/>
                              <a:pt x="714326" y="0"/>
                            </a:cubicBezTo>
                            <a:cubicBezTo>
                              <a:pt x="1042749" y="11463"/>
                              <a:pt x="1180365" y="-25447"/>
                              <a:pt x="1298775" y="0"/>
                            </a:cubicBezTo>
                            <a:cubicBezTo>
                              <a:pt x="1417185" y="25447"/>
                              <a:pt x="1751363" y="-31641"/>
                              <a:pt x="1948163" y="0"/>
                            </a:cubicBezTo>
                            <a:cubicBezTo>
                              <a:pt x="2144963" y="31641"/>
                              <a:pt x="2359335" y="-6663"/>
                              <a:pt x="2532612" y="0"/>
                            </a:cubicBezTo>
                            <a:cubicBezTo>
                              <a:pt x="2705889" y="6663"/>
                              <a:pt x="2944886" y="2202"/>
                              <a:pt x="3246938" y="0"/>
                            </a:cubicBezTo>
                            <a:cubicBezTo>
                              <a:pt x="3250391" y="168780"/>
                              <a:pt x="3231951" y="239448"/>
                              <a:pt x="3246938" y="429768"/>
                            </a:cubicBezTo>
                            <a:cubicBezTo>
                              <a:pt x="3261925" y="620088"/>
                              <a:pt x="3233340" y="682076"/>
                              <a:pt x="3246938" y="914400"/>
                            </a:cubicBezTo>
                            <a:cubicBezTo>
                              <a:pt x="3038244" y="924381"/>
                              <a:pt x="2788298" y="897144"/>
                              <a:pt x="2565081" y="914400"/>
                            </a:cubicBezTo>
                            <a:cubicBezTo>
                              <a:pt x="2341864" y="931656"/>
                              <a:pt x="2132686" y="905116"/>
                              <a:pt x="2013102" y="914400"/>
                            </a:cubicBezTo>
                            <a:cubicBezTo>
                              <a:pt x="1893518" y="923684"/>
                              <a:pt x="1701960" y="907041"/>
                              <a:pt x="1461122" y="914400"/>
                            </a:cubicBezTo>
                            <a:cubicBezTo>
                              <a:pt x="1220284" y="921759"/>
                              <a:pt x="1059512" y="934776"/>
                              <a:pt x="876673" y="914400"/>
                            </a:cubicBezTo>
                            <a:cubicBezTo>
                              <a:pt x="693834" y="894024"/>
                              <a:pt x="346974" y="879205"/>
                              <a:pt x="0" y="914400"/>
                            </a:cubicBezTo>
                            <a:cubicBezTo>
                              <a:pt x="9510" y="694904"/>
                              <a:pt x="10235" y="645603"/>
                              <a:pt x="0" y="457200"/>
                            </a:cubicBezTo>
                            <a:cubicBezTo>
                              <a:pt x="-10235" y="268797"/>
                              <a:pt x="11568" y="1027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080795" y="3959431"/>
                <a:ext cx="3246938" cy="822119"/>
              </a:xfrm>
              <a:custGeom>
                <a:avLst/>
                <a:gdLst>
                  <a:gd name="connsiteX0" fmla="*/ 0 w 3246938"/>
                  <a:gd name="connsiteY0" fmla="*/ 0 h 822119"/>
                  <a:gd name="connsiteX1" fmla="*/ 714326 w 3246938"/>
                  <a:gd name="connsiteY1" fmla="*/ 0 h 822119"/>
                  <a:gd name="connsiteX2" fmla="*/ 1298775 w 3246938"/>
                  <a:gd name="connsiteY2" fmla="*/ 0 h 822119"/>
                  <a:gd name="connsiteX3" fmla="*/ 2013102 w 3246938"/>
                  <a:gd name="connsiteY3" fmla="*/ 0 h 822119"/>
                  <a:gd name="connsiteX4" fmla="*/ 2630020 w 3246938"/>
                  <a:gd name="connsiteY4" fmla="*/ 0 h 822119"/>
                  <a:gd name="connsiteX5" fmla="*/ 3246938 w 3246938"/>
                  <a:gd name="connsiteY5" fmla="*/ 0 h 822119"/>
                  <a:gd name="connsiteX6" fmla="*/ 3246938 w 3246938"/>
                  <a:gd name="connsiteY6" fmla="*/ 427502 h 822119"/>
                  <a:gd name="connsiteX7" fmla="*/ 3246938 w 3246938"/>
                  <a:gd name="connsiteY7" fmla="*/ 822119 h 822119"/>
                  <a:gd name="connsiteX8" fmla="*/ 2630020 w 3246938"/>
                  <a:gd name="connsiteY8" fmla="*/ 822119 h 822119"/>
                  <a:gd name="connsiteX9" fmla="*/ 2013102 w 3246938"/>
                  <a:gd name="connsiteY9" fmla="*/ 822119 h 822119"/>
                  <a:gd name="connsiteX10" fmla="*/ 1396183 w 3246938"/>
                  <a:gd name="connsiteY10" fmla="*/ 822119 h 822119"/>
                  <a:gd name="connsiteX11" fmla="*/ 681857 w 3246938"/>
                  <a:gd name="connsiteY11" fmla="*/ 822119 h 822119"/>
                  <a:gd name="connsiteX12" fmla="*/ 0 w 3246938"/>
                  <a:gd name="connsiteY12" fmla="*/ 822119 h 822119"/>
                  <a:gd name="connsiteX13" fmla="*/ 0 w 3246938"/>
                  <a:gd name="connsiteY13" fmla="*/ 402838 h 822119"/>
                  <a:gd name="connsiteX14" fmla="*/ 0 w 3246938"/>
                  <a:gd name="connsiteY14" fmla="*/ 0 h 8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6938" h="822119" fill="none" extrusionOk="0">
                    <a:moveTo>
                      <a:pt x="0" y="0"/>
                    </a:moveTo>
                    <a:cubicBezTo>
                      <a:pt x="220413" y="-23866"/>
                      <a:pt x="489904" y="13905"/>
                      <a:pt x="714326" y="0"/>
                    </a:cubicBezTo>
                    <a:cubicBezTo>
                      <a:pt x="938748" y="-13905"/>
                      <a:pt x="1160991" y="10092"/>
                      <a:pt x="1298775" y="0"/>
                    </a:cubicBezTo>
                    <a:cubicBezTo>
                      <a:pt x="1436559" y="-10092"/>
                      <a:pt x="1665743" y="-20031"/>
                      <a:pt x="2013102" y="0"/>
                    </a:cubicBezTo>
                    <a:cubicBezTo>
                      <a:pt x="2360461" y="20031"/>
                      <a:pt x="2376922" y="13451"/>
                      <a:pt x="2630020" y="0"/>
                    </a:cubicBezTo>
                    <a:cubicBezTo>
                      <a:pt x="2883118" y="-13451"/>
                      <a:pt x="3079374" y="12835"/>
                      <a:pt x="3246938" y="0"/>
                    </a:cubicBezTo>
                    <a:cubicBezTo>
                      <a:pt x="3225995" y="207703"/>
                      <a:pt x="3260290" y="245221"/>
                      <a:pt x="3246938" y="427502"/>
                    </a:cubicBezTo>
                    <a:cubicBezTo>
                      <a:pt x="3233586" y="609783"/>
                      <a:pt x="3241814" y="713767"/>
                      <a:pt x="3246938" y="822119"/>
                    </a:cubicBezTo>
                    <a:cubicBezTo>
                      <a:pt x="3009497" y="831217"/>
                      <a:pt x="2909867" y="832814"/>
                      <a:pt x="2630020" y="822119"/>
                    </a:cubicBezTo>
                    <a:cubicBezTo>
                      <a:pt x="2350173" y="811424"/>
                      <a:pt x="2181473" y="827460"/>
                      <a:pt x="2013102" y="822119"/>
                    </a:cubicBezTo>
                    <a:cubicBezTo>
                      <a:pt x="1844731" y="816778"/>
                      <a:pt x="1623488" y="804016"/>
                      <a:pt x="1396183" y="822119"/>
                    </a:cubicBezTo>
                    <a:cubicBezTo>
                      <a:pt x="1168878" y="840222"/>
                      <a:pt x="891553" y="817537"/>
                      <a:pt x="681857" y="822119"/>
                    </a:cubicBezTo>
                    <a:cubicBezTo>
                      <a:pt x="472161" y="826701"/>
                      <a:pt x="201973" y="847549"/>
                      <a:pt x="0" y="822119"/>
                    </a:cubicBezTo>
                    <a:cubicBezTo>
                      <a:pt x="8517" y="650012"/>
                      <a:pt x="15697" y="542752"/>
                      <a:pt x="0" y="402838"/>
                    </a:cubicBezTo>
                    <a:cubicBezTo>
                      <a:pt x="-15697" y="262924"/>
                      <a:pt x="19941" y="154017"/>
                      <a:pt x="0" y="0"/>
                    </a:cubicBezTo>
                    <a:close/>
                  </a:path>
                  <a:path w="3246938" h="822119" stroke="0" extrusionOk="0">
                    <a:moveTo>
                      <a:pt x="0" y="0"/>
                    </a:moveTo>
                    <a:cubicBezTo>
                      <a:pt x="208255" y="-22883"/>
                      <a:pt x="351380" y="23073"/>
                      <a:pt x="616918" y="0"/>
                    </a:cubicBezTo>
                    <a:cubicBezTo>
                      <a:pt x="882456" y="-23073"/>
                      <a:pt x="1082115" y="20297"/>
                      <a:pt x="1201367" y="0"/>
                    </a:cubicBezTo>
                    <a:cubicBezTo>
                      <a:pt x="1320619" y="-20297"/>
                      <a:pt x="1549526" y="18127"/>
                      <a:pt x="1850755" y="0"/>
                    </a:cubicBezTo>
                    <a:cubicBezTo>
                      <a:pt x="2151984" y="-18127"/>
                      <a:pt x="2317507" y="-26052"/>
                      <a:pt x="2532612" y="0"/>
                    </a:cubicBezTo>
                    <a:cubicBezTo>
                      <a:pt x="2747717" y="26052"/>
                      <a:pt x="3057199" y="19254"/>
                      <a:pt x="3246938" y="0"/>
                    </a:cubicBezTo>
                    <a:cubicBezTo>
                      <a:pt x="3244502" y="171385"/>
                      <a:pt x="3228616" y="245233"/>
                      <a:pt x="3246938" y="386396"/>
                    </a:cubicBezTo>
                    <a:cubicBezTo>
                      <a:pt x="3265260" y="527559"/>
                      <a:pt x="3261064" y="703661"/>
                      <a:pt x="3246938" y="822119"/>
                    </a:cubicBezTo>
                    <a:cubicBezTo>
                      <a:pt x="2966825" y="827167"/>
                      <a:pt x="2812048" y="802651"/>
                      <a:pt x="2597550" y="822119"/>
                    </a:cubicBezTo>
                    <a:cubicBezTo>
                      <a:pt x="2383052" y="841587"/>
                      <a:pt x="2260052" y="801331"/>
                      <a:pt x="2045571" y="822119"/>
                    </a:cubicBezTo>
                    <a:cubicBezTo>
                      <a:pt x="1831090" y="842907"/>
                      <a:pt x="1617975" y="831545"/>
                      <a:pt x="1331245" y="822119"/>
                    </a:cubicBezTo>
                    <a:cubicBezTo>
                      <a:pt x="1044515" y="812693"/>
                      <a:pt x="847123" y="848918"/>
                      <a:pt x="649388" y="822119"/>
                    </a:cubicBezTo>
                    <a:cubicBezTo>
                      <a:pt x="451653" y="795320"/>
                      <a:pt x="198229" y="808551"/>
                      <a:pt x="0" y="822119"/>
                    </a:cubicBezTo>
                    <a:cubicBezTo>
                      <a:pt x="8084" y="686692"/>
                      <a:pt x="-8893" y="563700"/>
                      <a:pt x="0" y="435723"/>
                    </a:cubicBezTo>
                    <a:cubicBezTo>
                      <a:pt x="8893" y="307746"/>
                      <a:pt x="-17517" y="13196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3959431"/>
                <a:ext cx="3246938" cy="822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3246938"/>
                          <a:gd name="connsiteY0" fmla="*/ 0 h 822119"/>
                          <a:gd name="connsiteX1" fmla="*/ 714326 w 3246938"/>
                          <a:gd name="connsiteY1" fmla="*/ 0 h 822119"/>
                          <a:gd name="connsiteX2" fmla="*/ 1298775 w 3246938"/>
                          <a:gd name="connsiteY2" fmla="*/ 0 h 822119"/>
                          <a:gd name="connsiteX3" fmla="*/ 2013102 w 3246938"/>
                          <a:gd name="connsiteY3" fmla="*/ 0 h 822119"/>
                          <a:gd name="connsiteX4" fmla="*/ 2630020 w 3246938"/>
                          <a:gd name="connsiteY4" fmla="*/ 0 h 822119"/>
                          <a:gd name="connsiteX5" fmla="*/ 3246938 w 3246938"/>
                          <a:gd name="connsiteY5" fmla="*/ 0 h 822119"/>
                          <a:gd name="connsiteX6" fmla="*/ 3246938 w 3246938"/>
                          <a:gd name="connsiteY6" fmla="*/ 427502 h 822119"/>
                          <a:gd name="connsiteX7" fmla="*/ 3246938 w 3246938"/>
                          <a:gd name="connsiteY7" fmla="*/ 822119 h 822119"/>
                          <a:gd name="connsiteX8" fmla="*/ 2630020 w 3246938"/>
                          <a:gd name="connsiteY8" fmla="*/ 822119 h 822119"/>
                          <a:gd name="connsiteX9" fmla="*/ 2013102 w 3246938"/>
                          <a:gd name="connsiteY9" fmla="*/ 822119 h 822119"/>
                          <a:gd name="connsiteX10" fmla="*/ 1396183 w 3246938"/>
                          <a:gd name="connsiteY10" fmla="*/ 822119 h 822119"/>
                          <a:gd name="connsiteX11" fmla="*/ 681857 w 3246938"/>
                          <a:gd name="connsiteY11" fmla="*/ 822119 h 822119"/>
                          <a:gd name="connsiteX12" fmla="*/ 0 w 3246938"/>
                          <a:gd name="connsiteY12" fmla="*/ 822119 h 822119"/>
                          <a:gd name="connsiteX13" fmla="*/ 0 w 3246938"/>
                          <a:gd name="connsiteY13" fmla="*/ 402838 h 822119"/>
                          <a:gd name="connsiteX14" fmla="*/ 0 w 3246938"/>
                          <a:gd name="connsiteY14" fmla="*/ 0 h 822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46938" h="822119" fill="none" extrusionOk="0">
                            <a:moveTo>
                              <a:pt x="0" y="0"/>
                            </a:moveTo>
                            <a:cubicBezTo>
                              <a:pt x="220413" y="-23866"/>
                              <a:pt x="489904" y="13905"/>
                              <a:pt x="714326" y="0"/>
                            </a:cubicBezTo>
                            <a:cubicBezTo>
                              <a:pt x="938748" y="-13905"/>
                              <a:pt x="1160991" y="10092"/>
                              <a:pt x="1298775" y="0"/>
                            </a:cubicBezTo>
                            <a:cubicBezTo>
                              <a:pt x="1436559" y="-10092"/>
                              <a:pt x="1665743" y="-20031"/>
                              <a:pt x="2013102" y="0"/>
                            </a:cubicBezTo>
                            <a:cubicBezTo>
                              <a:pt x="2360461" y="20031"/>
                              <a:pt x="2376922" y="13451"/>
                              <a:pt x="2630020" y="0"/>
                            </a:cubicBezTo>
                            <a:cubicBezTo>
                              <a:pt x="2883118" y="-13451"/>
                              <a:pt x="3079374" y="12835"/>
                              <a:pt x="3246938" y="0"/>
                            </a:cubicBezTo>
                            <a:cubicBezTo>
                              <a:pt x="3225995" y="207703"/>
                              <a:pt x="3260290" y="245221"/>
                              <a:pt x="3246938" y="427502"/>
                            </a:cubicBezTo>
                            <a:cubicBezTo>
                              <a:pt x="3233586" y="609783"/>
                              <a:pt x="3241814" y="713767"/>
                              <a:pt x="3246938" y="822119"/>
                            </a:cubicBezTo>
                            <a:cubicBezTo>
                              <a:pt x="3009497" y="831217"/>
                              <a:pt x="2909867" y="832814"/>
                              <a:pt x="2630020" y="822119"/>
                            </a:cubicBezTo>
                            <a:cubicBezTo>
                              <a:pt x="2350173" y="811424"/>
                              <a:pt x="2181473" y="827460"/>
                              <a:pt x="2013102" y="822119"/>
                            </a:cubicBezTo>
                            <a:cubicBezTo>
                              <a:pt x="1844731" y="816778"/>
                              <a:pt x="1623488" y="804016"/>
                              <a:pt x="1396183" y="822119"/>
                            </a:cubicBezTo>
                            <a:cubicBezTo>
                              <a:pt x="1168878" y="840222"/>
                              <a:pt x="891553" y="817537"/>
                              <a:pt x="681857" y="822119"/>
                            </a:cubicBezTo>
                            <a:cubicBezTo>
                              <a:pt x="472161" y="826701"/>
                              <a:pt x="201973" y="847549"/>
                              <a:pt x="0" y="822119"/>
                            </a:cubicBezTo>
                            <a:cubicBezTo>
                              <a:pt x="8517" y="650012"/>
                              <a:pt x="15697" y="542752"/>
                              <a:pt x="0" y="402838"/>
                            </a:cubicBezTo>
                            <a:cubicBezTo>
                              <a:pt x="-15697" y="262924"/>
                              <a:pt x="19941" y="154017"/>
                              <a:pt x="0" y="0"/>
                            </a:cubicBezTo>
                            <a:close/>
                          </a:path>
                          <a:path w="3246938" h="822119" stroke="0" extrusionOk="0">
                            <a:moveTo>
                              <a:pt x="0" y="0"/>
                            </a:moveTo>
                            <a:cubicBezTo>
                              <a:pt x="208255" y="-22883"/>
                              <a:pt x="351380" y="23073"/>
                              <a:pt x="616918" y="0"/>
                            </a:cubicBezTo>
                            <a:cubicBezTo>
                              <a:pt x="882456" y="-23073"/>
                              <a:pt x="1082115" y="20297"/>
                              <a:pt x="1201367" y="0"/>
                            </a:cubicBezTo>
                            <a:cubicBezTo>
                              <a:pt x="1320619" y="-20297"/>
                              <a:pt x="1549526" y="18127"/>
                              <a:pt x="1850755" y="0"/>
                            </a:cubicBezTo>
                            <a:cubicBezTo>
                              <a:pt x="2151984" y="-18127"/>
                              <a:pt x="2317507" y="-26052"/>
                              <a:pt x="2532612" y="0"/>
                            </a:cubicBezTo>
                            <a:cubicBezTo>
                              <a:pt x="2747717" y="26052"/>
                              <a:pt x="3057199" y="19254"/>
                              <a:pt x="3246938" y="0"/>
                            </a:cubicBezTo>
                            <a:cubicBezTo>
                              <a:pt x="3244502" y="171385"/>
                              <a:pt x="3228616" y="245233"/>
                              <a:pt x="3246938" y="386396"/>
                            </a:cubicBezTo>
                            <a:cubicBezTo>
                              <a:pt x="3265260" y="527559"/>
                              <a:pt x="3261064" y="703661"/>
                              <a:pt x="3246938" y="822119"/>
                            </a:cubicBezTo>
                            <a:cubicBezTo>
                              <a:pt x="2966825" y="827167"/>
                              <a:pt x="2812048" y="802651"/>
                              <a:pt x="2597550" y="822119"/>
                            </a:cubicBezTo>
                            <a:cubicBezTo>
                              <a:pt x="2383052" y="841587"/>
                              <a:pt x="2260052" y="801331"/>
                              <a:pt x="2045571" y="822119"/>
                            </a:cubicBezTo>
                            <a:cubicBezTo>
                              <a:pt x="1831090" y="842907"/>
                              <a:pt x="1617975" y="831545"/>
                              <a:pt x="1331245" y="822119"/>
                            </a:cubicBezTo>
                            <a:cubicBezTo>
                              <a:pt x="1044515" y="812693"/>
                              <a:pt x="847123" y="848918"/>
                              <a:pt x="649388" y="822119"/>
                            </a:cubicBezTo>
                            <a:cubicBezTo>
                              <a:pt x="451653" y="795320"/>
                              <a:pt x="198229" y="808551"/>
                              <a:pt x="0" y="822119"/>
                            </a:cubicBezTo>
                            <a:cubicBezTo>
                              <a:pt x="8084" y="686692"/>
                              <a:pt x="-8893" y="563700"/>
                              <a:pt x="0" y="435723"/>
                            </a:cubicBezTo>
                            <a:cubicBezTo>
                              <a:pt x="8893" y="307746"/>
                              <a:pt x="-17517" y="1319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594685" y="6035041"/>
            <a:ext cx="1786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ArialMT"/>
              </a:rPr>
              <a:t>Clevert</a:t>
            </a:r>
            <a:r>
              <a:rPr lang="en-US" sz="1400" dirty="0">
                <a:solidFill>
                  <a:srgbClr val="0000FF"/>
                </a:solidFill>
                <a:latin typeface="ArialMT"/>
              </a:rPr>
              <a:t> et al., 2015]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7E42EC-BCC9-4958-8CC9-B5F03D58B6A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436" y="1847270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9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Forward function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dirty="0"/>
              <a:t>Backward function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>
              <a:spcBef>
                <a:spcPts val="1200"/>
              </a:spcBef>
            </a:pP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Scaled version of ELU that works better for deep networks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“Self-Normalizing” property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Exponential Linear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/>
              <p:nvPr/>
            </p:nvSpPr>
            <p:spPr>
              <a:xfrm>
                <a:off x="1080795" y="2484737"/>
                <a:ext cx="3500632" cy="914400"/>
              </a:xfrm>
              <a:custGeom>
                <a:avLst/>
                <a:gdLst>
                  <a:gd name="connsiteX0" fmla="*/ 0 w 3500632"/>
                  <a:gd name="connsiteY0" fmla="*/ 0 h 914400"/>
                  <a:gd name="connsiteX1" fmla="*/ 583439 w 3500632"/>
                  <a:gd name="connsiteY1" fmla="*/ 0 h 914400"/>
                  <a:gd name="connsiteX2" fmla="*/ 1166877 w 3500632"/>
                  <a:gd name="connsiteY2" fmla="*/ 0 h 914400"/>
                  <a:gd name="connsiteX3" fmla="*/ 1680303 w 3500632"/>
                  <a:gd name="connsiteY3" fmla="*/ 0 h 914400"/>
                  <a:gd name="connsiteX4" fmla="*/ 2193729 w 3500632"/>
                  <a:gd name="connsiteY4" fmla="*/ 0 h 914400"/>
                  <a:gd name="connsiteX5" fmla="*/ 2742162 w 3500632"/>
                  <a:gd name="connsiteY5" fmla="*/ 0 h 914400"/>
                  <a:gd name="connsiteX6" fmla="*/ 3500632 w 3500632"/>
                  <a:gd name="connsiteY6" fmla="*/ 0 h 914400"/>
                  <a:gd name="connsiteX7" fmla="*/ 3500632 w 3500632"/>
                  <a:gd name="connsiteY7" fmla="*/ 466344 h 914400"/>
                  <a:gd name="connsiteX8" fmla="*/ 3500632 w 3500632"/>
                  <a:gd name="connsiteY8" fmla="*/ 914400 h 914400"/>
                  <a:gd name="connsiteX9" fmla="*/ 2952200 w 3500632"/>
                  <a:gd name="connsiteY9" fmla="*/ 914400 h 914400"/>
                  <a:gd name="connsiteX10" fmla="*/ 2368761 w 3500632"/>
                  <a:gd name="connsiteY10" fmla="*/ 914400 h 914400"/>
                  <a:gd name="connsiteX11" fmla="*/ 1750316 w 3500632"/>
                  <a:gd name="connsiteY11" fmla="*/ 914400 h 914400"/>
                  <a:gd name="connsiteX12" fmla="*/ 1131871 w 3500632"/>
                  <a:gd name="connsiteY12" fmla="*/ 914400 h 914400"/>
                  <a:gd name="connsiteX13" fmla="*/ 618445 w 3500632"/>
                  <a:gd name="connsiteY13" fmla="*/ 914400 h 914400"/>
                  <a:gd name="connsiteX14" fmla="*/ 0 w 3500632"/>
                  <a:gd name="connsiteY14" fmla="*/ 914400 h 914400"/>
                  <a:gd name="connsiteX15" fmla="*/ 0 w 3500632"/>
                  <a:gd name="connsiteY15" fmla="*/ 448056 h 914400"/>
                  <a:gd name="connsiteX16" fmla="*/ 0 w 3500632"/>
                  <a:gd name="connsiteY16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00632" h="914400" fill="none" extrusionOk="0">
                    <a:moveTo>
                      <a:pt x="0" y="0"/>
                    </a:moveTo>
                    <a:cubicBezTo>
                      <a:pt x="241062" y="21782"/>
                      <a:pt x="463231" y="-4235"/>
                      <a:pt x="583439" y="0"/>
                    </a:cubicBezTo>
                    <a:cubicBezTo>
                      <a:pt x="703647" y="4235"/>
                      <a:pt x="917919" y="2595"/>
                      <a:pt x="1166877" y="0"/>
                    </a:cubicBezTo>
                    <a:cubicBezTo>
                      <a:pt x="1415835" y="-2595"/>
                      <a:pt x="1452814" y="20656"/>
                      <a:pt x="1680303" y="0"/>
                    </a:cubicBezTo>
                    <a:cubicBezTo>
                      <a:pt x="1907792" y="-20656"/>
                      <a:pt x="2063798" y="17279"/>
                      <a:pt x="2193729" y="0"/>
                    </a:cubicBezTo>
                    <a:cubicBezTo>
                      <a:pt x="2323660" y="-17279"/>
                      <a:pt x="2504932" y="-22956"/>
                      <a:pt x="2742162" y="0"/>
                    </a:cubicBezTo>
                    <a:cubicBezTo>
                      <a:pt x="2979392" y="22956"/>
                      <a:pt x="3141743" y="5541"/>
                      <a:pt x="3500632" y="0"/>
                    </a:cubicBezTo>
                    <a:cubicBezTo>
                      <a:pt x="3501316" y="204540"/>
                      <a:pt x="3504541" y="235708"/>
                      <a:pt x="3500632" y="466344"/>
                    </a:cubicBezTo>
                    <a:cubicBezTo>
                      <a:pt x="3496723" y="696980"/>
                      <a:pt x="3497567" y="705548"/>
                      <a:pt x="3500632" y="914400"/>
                    </a:cubicBezTo>
                    <a:cubicBezTo>
                      <a:pt x="3321350" y="939338"/>
                      <a:pt x="3121336" y="889484"/>
                      <a:pt x="2952200" y="914400"/>
                    </a:cubicBezTo>
                    <a:cubicBezTo>
                      <a:pt x="2783064" y="939316"/>
                      <a:pt x="2567787" y="919062"/>
                      <a:pt x="2368761" y="914400"/>
                    </a:cubicBezTo>
                    <a:cubicBezTo>
                      <a:pt x="2169735" y="909738"/>
                      <a:pt x="1902261" y="887175"/>
                      <a:pt x="1750316" y="914400"/>
                    </a:cubicBezTo>
                    <a:cubicBezTo>
                      <a:pt x="1598372" y="941625"/>
                      <a:pt x="1348458" y="889885"/>
                      <a:pt x="1131871" y="914400"/>
                    </a:cubicBezTo>
                    <a:cubicBezTo>
                      <a:pt x="915284" y="938915"/>
                      <a:pt x="766579" y="926029"/>
                      <a:pt x="618445" y="914400"/>
                    </a:cubicBezTo>
                    <a:cubicBezTo>
                      <a:pt x="470311" y="902771"/>
                      <a:pt x="129955" y="910525"/>
                      <a:pt x="0" y="914400"/>
                    </a:cubicBezTo>
                    <a:cubicBezTo>
                      <a:pt x="11022" y="697191"/>
                      <a:pt x="6254" y="616594"/>
                      <a:pt x="0" y="448056"/>
                    </a:cubicBezTo>
                    <a:cubicBezTo>
                      <a:pt x="-6254" y="279518"/>
                      <a:pt x="-5731" y="167256"/>
                      <a:pt x="0" y="0"/>
                    </a:cubicBezTo>
                    <a:close/>
                  </a:path>
                  <a:path w="3500632" h="914400" stroke="0" extrusionOk="0">
                    <a:moveTo>
                      <a:pt x="0" y="0"/>
                    </a:moveTo>
                    <a:cubicBezTo>
                      <a:pt x="216770" y="6399"/>
                      <a:pt x="348530" y="-12054"/>
                      <a:pt x="653451" y="0"/>
                    </a:cubicBezTo>
                    <a:cubicBezTo>
                      <a:pt x="958372" y="12054"/>
                      <a:pt x="937569" y="4579"/>
                      <a:pt x="1166877" y="0"/>
                    </a:cubicBezTo>
                    <a:cubicBezTo>
                      <a:pt x="1396185" y="-4579"/>
                      <a:pt x="1543153" y="-17633"/>
                      <a:pt x="1750316" y="0"/>
                    </a:cubicBezTo>
                    <a:cubicBezTo>
                      <a:pt x="1957479" y="17633"/>
                      <a:pt x="2027968" y="1417"/>
                      <a:pt x="2263742" y="0"/>
                    </a:cubicBezTo>
                    <a:cubicBezTo>
                      <a:pt x="2499516" y="-1417"/>
                      <a:pt x="2622980" y="15182"/>
                      <a:pt x="2847181" y="0"/>
                    </a:cubicBezTo>
                    <a:cubicBezTo>
                      <a:pt x="3071382" y="-15182"/>
                      <a:pt x="3209181" y="26122"/>
                      <a:pt x="3500632" y="0"/>
                    </a:cubicBezTo>
                    <a:cubicBezTo>
                      <a:pt x="3514738" y="196254"/>
                      <a:pt x="3520410" y="305800"/>
                      <a:pt x="3500632" y="457200"/>
                    </a:cubicBezTo>
                    <a:cubicBezTo>
                      <a:pt x="3480854" y="608600"/>
                      <a:pt x="3485062" y="782490"/>
                      <a:pt x="3500632" y="914400"/>
                    </a:cubicBezTo>
                    <a:cubicBezTo>
                      <a:pt x="3402028" y="894943"/>
                      <a:pt x="3212810" y="930915"/>
                      <a:pt x="3022212" y="914400"/>
                    </a:cubicBezTo>
                    <a:cubicBezTo>
                      <a:pt x="2831614" y="897885"/>
                      <a:pt x="2782808" y="900576"/>
                      <a:pt x="2543793" y="914400"/>
                    </a:cubicBezTo>
                    <a:cubicBezTo>
                      <a:pt x="2304778" y="928224"/>
                      <a:pt x="2206508" y="916871"/>
                      <a:pt x="2030367" y="914400"/>
                    </a:cubicBezTo>
                    <a:cubicBezTo>
                      <a:pt x="1854226" y="911929"/>
                      <a:pt x="1751282" y="888880"/>
                      <a:pt x="1516941" y="914400"/>
                    </a:cubicBezTo>
                    <a:cubicBezTo>
                      <a:pt x="1282600" y="939920"/>
                      <a:pt x="1181355" y="887401"/>
                      <a:pt x="933502" y="914400"/>
                    </a:cubicBezTo>
                    <a:cubicBezTo>
                      <a:pt x="685649" y="941399"/>
                      <a:pt x="382131" y="946120"/>
                      <a:pt x="0" y="914400"/>
                    </a:cubicBezTo>
                    <a:cubicBezTo>
                      <a:pt x="2259" y="729603"/>
                      <a:pt x="-14686" y="613725"/>
                      <a:pt x="0" y="484632"/>
                    </a:cubicBezTo>
                    <a:cubicBezTo>
                      <a:pt x="14686" y="355539"/>
                      <a:pt x="-11746" y="108412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D00CD2-F497-4715-85DC-534EB404E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2484737"/>
                <a:ext cx="3500632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4053904886">
                      <a:custGeom>
                        <a:avLst/>
                        <a:gdLst>
                          <a:gd name="connsiteX0" fmla="*/ 0 w 3500632"/>
                          <a:gd name="connsiteY0" fmla="*/ 0 h 914400"/>
                          <a:gd name="connsiteX1" fmla="*/ 583439 w 3500632"/>
                          <a:gd name="connsiteY1" fmla="*/ 0 h 914400"/>
                          <a:gd name="connsiteX2" fmla="*/ 1166877 w 3500632"/>
                          <a:gd name="connsiteY2" fmla="*/ 0 h 914400"/>
                          <a:gd name="connsiteX3" fmla="*/ 1680303 w 3500632"/>
                          <a:gd name="connsiteY3" fmla="*/ 0 h 914400"/>
                          <a:gd name="connsiteX4" fmla="*/ 2193729 w 3500632"/>
                          <a:gd name="connsiteY4" fmla="*/ 0 h 914400"/>
                          <a:gd name="connsiteX5" fmla="*/ 2742162 w 3500632"/>
                          <a:gd name="connsiteY5" fmla="*/ 0 h 914400"/>
                          <a:gd name="connsiteX6" fmla="*/ 3500632 w 3500632"/>
                          <a:gd name="connsiteY6" fmla="*/ 0 h 914400"/>
                          <a:gd name="connsiteX7" fmla="*/ 3500632 w 3500632"/>
                          <a:gd name="connsiteY7" fmla="*/ 466344 h 914400"/>
                          <a:gd name="connsiteX8" fmla="*/ 3500632 w 3500632"/>
                          <a:gd name="connsiteY8" fmla="*/ 914400 h 914400"/>
                          <a:gd name="connsiteX9" fmla="*/ 2952200 w 3500632"/>
                          <a:gd name="connsiteY9" fmla="*/ 914400 h 914400"/>
                          <a:gd name="connsiteX10" fmla="*/ 2368761 w 3500632"/>
                          <a:gd name="connsiteY10" fmla="*/ 914400 h 914400"/>
                          <a:gd name="connsiteX11" fmla="*/ 1750316 w 3500632"/>
                          <a:gd name="connsiteY11" fmla="*/ 914400 h 914400"/>
                          <a:gd name="connsiteX12" fmla="*/ 1131871 w 3500632"/>
                          <a:gd name="connsiteY12" fmla="*/ 914400 h 914400"/>
                          <a:gd name="connsiteX13" fmla="*/ 618445 w 3500632"/>
                          <a:gd name="connsiteY13" fmla="*/ 914400 h 914400"/>
                          <a:gd name="connsiteX14" fmla="*/ 0 w 3500632"/>
                          <a:gd name="connsiteY14" fmla="*/ 914400 h 914400"/>
                          <a:gd name="connsiteX15" fmla="*/ 0 w 3500632"/>
                          <a:gd name="connsiteY15" fmla="*/ 448056 h 914400"/>
                          <a:gd name="connsiteX16" fmla="*/ 0 w 3500632"/>
                          <a:gd name="connsiteY16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500632" h="914400" fill="none" extrusionOk="0">
                            <a:moveTo>
                              <a:pt x="0" y="0"/>
                            </a:moveTo>
                            <a:cubicBezTo>
                              <a:pt x="241062" y="21782"/>
                              <a:pt x="463231" y="-4235"/>
                              <a:pt x="583439" y="0"/>
                            </a:cubicBezTo>
                            <a:cubicBezTo>
                              <a:pt x="703647" y="4235"/>
                              <a:pt x="917919" y="2595"/>
                              <a:pt x="1166877" y="0"/>
                            </a:cubicBezTo>
                            <a:cubicBezTo>
                              <a:pt x="1415835" y="-2595"/>
                              <a:pt x="1452814" y="20656"/>
                              <a:pt x="1680303" y="0"/>
                            </a:cubicBezTo>
                            <a:cubicBezTo>
                              <a:pt x="1907792" y="-20656"/>
                              <a:pt x="2063798" y="17279"/>
                              <a:pt x="2193729" y="0"/>
                            </a:cubicBezTo>
                            <a:cubicBezTo>
                              <a:pt x="2323660" y="-17279"/>
                              <a:pt x="2504932" y="-22956"/>
                              <a:pt x="2742162" y="0"/>
                            </a:cubicBezTo>
                            <a:cubicBezTo>
                              <a:pt x="2979392" y="22956"/>
                              <a:pt x="3141743" y="5541"/>
                              <a:pt x="3500632" y="0"/>
                            </a:cubicBezTo>
                            <a:cubicBezTo>
                              <a:pt x="3501316" y="204540"/>
                              <a:pt x="3504541" y="235708"/>
                              <a:pt x="3500632" y="466344"/>
                            </a:cubicBezTo>
                            <a:cubicBezTo>
                              <a:pt x="3496723" y="696980"/>
                              <a:pt x="3497567" y="705548"/>
                              <a:pt x="3500632" y="914400"/>
                            </a:cubicBezTo>
                            <a:cubicBezTo>
                              <a:pt x="3321350" y="939338"/>
                              <a:pt x="3121336" y="889484"/>
                              <a:pt x="2952200" y="914400"/>
                            </a:cubicBezTo>
                            <a:cubicBezTo>
                              <a:pt x="2783064" y="939316"/>
                              <a:pt x="2567787" y="919062"/>
                              <a:pt x="2368761" y="914400"/>
                            </a:cubicBezTo>
                            <a:cubicBezTo>
                              <a:pt x="2169735" y="909738"/>
                              <a:pt x="1902261" y="887175"/>
                              <a:pt x="1750316" y="914400"/>
                            </a:cubicBezTo>
                            <a:cubicBezTo>
                              <a:pt x="1598372" y="941625"/>
                              <a:pt x="1348458" y="889885"/>
                              <a:pt x="1131871" y="914400"/>
                            </a:cubicBezTo>
                            <a:cubicBezTo>
                              <a:pt x="915284" y="938915"/>
                              <a:pt x="766579" y="926029"/>
                              <a:pt x="618445" y="914400"/>
                            </a:cubicBezTo>
                            <a:cubicBezTo>
                              <a:pt x="470311" y="902771"/>
                              <a:pt x="129955" y="910525"/>
                              <a:pt x="0" y="914400"/>
                            </a:cubicBezTo>
                            <a:cubicBezTo>
                              <a:pt x="11022" y="697191"/>
                              <a:pt x="6254" y="616594"/>
                              <a:pt x="0" y="448056"/>
                            </a:cubicBezTo>
                            <a:cubicBezTo>
                              <a:pt x="-6254" y="279518"/>
                              <a:pt x="-5731" y="167256"/>
                              <a:pt x="0" y="0"/>
                            </a:cubicBezTo>
                            <a:close/>
                          </a:path>
                          <a:path w="3500632" h="914400" stroke="0" extrusionOk="0">
                            <a:moveTo>
                              <a:pt x="0" y="0"/>
                            </a:moveTo>
                            <a:cubicBezTo>
                              <a:pt x="216770" y="6399"/>
                              <a:pt x="348530" y="-12054"/>
                              <a:pt x="653451" y="0"/>
                            </a:cubicBezTo>
                            <a:cubicBezTo>
                              <a:pt x="958372" y="12054"/>
                              <a:pt x="937569" y="4579"/>
                              <a:pt x="1166877" y="0"/>
                            </a:cubicBezTo>
                            <a:cubicBezTo>
                              <a:pt x="1396185" y="-4579"/>
                              <a:pt x="1543153" y="-17633"/>
                              <a:pt x="1750316" y="0"/>
                            </a:cubicBezTo>
                            <a:cubicBezTo>
                              <a:pt x="1957479" y="17633"/>
                              <a:pt x="2027968" y="1417"/>
                              <a:pt x="2263742" y="0"/>
                            </a:cubicBezTo>
                            <a:cubicBezTo>
                              <a:pt x="2499516" y="-1417"/>
                              <a:pt x="2622980" y="15182"/>
                              <a:pt x="2847181" y="0"/>
                            </a:cubicBezTo>
                            <a:cubicBezTo>
                              <a:pt x="3071382" y="-15182"/>
                              <a:pt x="3209181" y="26122"/>
                              <a:pt x="3500632" y="0"/>
                            </a:cubicBezTo>
                            <a:cubicBezTo>
                              <a:pt x="3514738" y="196254"/>
                              <a:pt x="3520410" y="305800"/>
                              <a:pt x="3500632" y="457200"/>
                            </a:cubicBezTo>
                            <a:cubicBezTo>
                              <a:pt x="3480854" y="608600"/>
                              <a:pt x="3485062" y="782490"/>
                              <a:pt x="3500632" y="914400"/>
                            </a:cubicBezTo>
                            <a:cubicBezTo>
                              <a:pt x="3402028" y="894943"/>
                              <a:pt x="3212810" y="930915"/>
                              <a:pt x="3022212" y="914400"/>
                            </a:cubicBezTo>
                            <a:cubicBezTo>
                              <a:pt x="2831614" y="897885"/>
                              <a:pt x="2782808" y="900576"/>
                              <a:pt x="2543793" y="914400"/>
                            </a:cubicBezTo>
                            <a:cubicBezTo>
                              <a:pt x="2304778" y="928224"/>
                              <a:pt x="2206508" y="916871"/>
                              <a:pt x="2030367" y="914400"/>
                            </a:cubicBezTo>
                            <a:cubicBezTo>
                              <a:pt x="1854226" y="911929"/>
                              <a:pt x="1751282" y="888880"/>
                              <a:pt x="1516941" y="914400"/>
                            </a:cubicBezTo>
                            <a:cubicBezTo>
                              <a:pt x="1282600" y="939920"/>
                              <a:pt x="1181355" y="887401"/>
                              <a:pt x="933502" y="914400"/>
                            </a:cubicBezTo>
                            <a:cubicBezTo>
                              <a:pt x="685649" y="941399"/>
                              <a:pt x="382131" y="946120"/>
                              <a:pt x="0" y="914400"/>
                            </a:cubicBezTo>
                            <a:cubicBezTo>
                              <a:pt x="2259" y="729603"/>
                              <a:pt x="-14686" y="613725"/>
                              <a:pt x="0" y="484632"/>
                            </a:cubicBezTo>
                            <a:cubicBezTo>
                              <a:pt x="14686" y="355539"/>
                              <a:pt x="-11746" y="1084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/>
              <p:nvPr/>
            </p:nvSpPr>
            <p:spPr>
              <a:xfrm>
                <a:off x="1080795" y="3959431"/>
                <a:ext cx="3246938" cy="822119"/>
              </a:xfrm>
              <a:custGeom>
                <a:avLst/>
                <a:gdLst>
                  <a:gd name="connsiteX0" fmla="*/ 0 w 3246938"/>
                  <a:gd name="connsiteY0" fmla="*/ 0 h 822119"/>
                  <a:gd name="connsiteX1" fmla="*/ 714326 w 3246938"/>
                  <a:gd name="connsiteY1" fmla="*/ 0 h 822119"/>
                  <a:gd name="connsiteX2" fmla="*/ 1298775 w 3246938"/>
                  <a:gd name="connsiteY2" fmla="*/ 0 h 822119"/>
                  <a:gd name="connsiteX3" fmla="*/ 2013102 w 3246938"/>
                  <a:gd name="connsiteY3" fmla="*/ 0 h 822119"/>
                  <a:gd name="connsiteX4" fmla="*/ 2630020 w 3246938"/>
                  <a:gd name="connsiteY4" fmla="*/ 0 h 822119"/>
                  <a:gd name="connsiteX5" fmla="*/ 3246938 w 3246938"/>
                  <a:gd name="connsiteY5" fmla="*/ 0 h 822119"/>
                  <a:gd name="connsiteX6" fmla="*/ 3246938 w 3246938"/>
                  <a:gd name="connsiteY6" fmla="*/ 427502 h 822119"/>
                  <a:gd name="connsiteX7" fmla="*/ 3246938 w 3246938"/>
                  <a:gd name="connsiteY7" fmla="*/ 822119 h 822119"/>
                  <a:gd name="connsiteX8" fmla="*/ 2630020 w 3246938"/>
                  <a:gd name="connsiteY8" fmla="*/ 822119 h 822119"/>
                  <a:gd name="connsiteX9" fmla="*/ 2013102 w 3246938"/>
                  <a:gd name="connsiteY9" fmla="*/ 822119 h 822119"/>
                  <a:gd name="connsiteX10" fmla="*/ 1396183 w 3246938"/>
                  <a:gd name="connsiteY10" fmla="*/ 822119 h 822119"/>
                  <a:gd name="connsiteX11" fmla="*/ 681857 w 3246938"/>
                  <a:gd name="connsiteY11" fmla="*/ 822119 h 822119"/>
                  <a:gd name="connsiteX12" fmla="*/ 0 w 3246938"/>
                  <a:gd name="connsiteY12" fmla="*/ 822119 h 822119"/>
                  <a:gd name="connsiteX13" fmla="*/ 0 w 3246938"/>
                  <a:gd name="connsiteY13" fmla="*/ 402838 h 822119"/>
                  <a:gd name="connsiteX14" fmla="*/ 0 w 3246938"/>
                  <a:gd name="connsiteY14" fmla="*/ 0 h 8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6938" h="822119" fill="none" extrusionOk="0">
                    <a:moveTo>
                      <a:pt x="0" y="0"/>
                    </a:moveTo>
                    <a:cubicBezTo>
                      <a:pt x="220413" y="-23866"/>
                      <a:pt x="489904" y="13905"/>
                      <a:pt x="714326" y="0"/>
                    </a:cubicBezTo>
                    <a:cubicBezTo>
                      <a:pt x="938748" y="-13905"/>
                      <a:pt x="1160991" y="10092"/>
                      <a:pt x="1298775" y="0"/>
                    </a:cubicBezTo>
                    <a:cubicBezTo>
                      <a:pt x="1436559" y="-10092"/>
                      <a:pt x="1665743" y="-20031"/>
                      <a:pt x="2013102" y="0"/>
                    </a:cubicBezTo>
                    <a:cubicBezTo>
                      <a:pt x="2360461" y="20031"/>
                      <a:pt x="2376922" y="13451"/>
                      <a:pt x="2630020" y="0"/>
                    </a:cubicBezTo>
                    <a:cubicBezTo>
                      <a:pt x="2883118" y="-13451"/>
                      <a:pt x="3079374" y="12835"/>
                      <a:pt x="3246938" y="0"/>
                    </a:cubicBezTo>
                    <a:cubicBezTo>
                      <a:pt x="3225995" y="207703"/>
                      <a:pt x="3260290" y="245221"/>
                      <a:pt x="3246938" y="427502"/>
                    </a:cubicBezTo>
                    <a:cubicBezTo>
                      <a:pt x="3233586" y="609783"/>
                      <a:pt x="3241814" y="713767"/>
                      <a:pt x="3246938" y="822119"/>
                    </a:cubicBezTo>
                    <a:cubicBezTo>
                      <a:pt x="3009497" y="831217"/>
                      <a:pt x="2909867" y="832814"/>
                      <a:pt x="2630020" y="822119"/>
                    </a:cubicBezTo>
                    <a:cubicBezTo>
                      <a:pt x="2350173" y="811424"/>
                      <a:pt x="2181473" y="827460"/>
                      <a:pt x="2013102" y="822119"/>
                    </a:cubicBezTo>
                    <a:cubicBezTo>
                      <a:pt x="1844731" y="816778"/>
                      <a:pt x="1623488" y="804016"/>
                      <a:pt x="1396183" y="822119"/>
                    </a:cubicBezTo>
                    <a:cubicBezTo>
                      <a:pt x="1168878" y="840222"/>
                      <a:pt x="891553" y="817537"/>
                      <a:pt x="681857" y="822119"/>
                    </a:cubicBezTo>
                    <a:cubicBezTo>
                      <a:pt x="472161" y="826701"/>
                      <a:pt x="201973" y="847549"/>
                      <a:pt x="0" y="822119"/>
                    </a:cubicBezTo>
                    <a:cubicBezTo>
                      <a:pt x="8517" y="650012"/>
                      <a:pt x="15697" y="542752"/>
                      <a:pt x="0" y="402838"/>
                    </a:cubicBezTo>
                    <a:cubicBezTo>
                      <a:pt x="-15697" y="262924"/>
                      <a:pt x="19941" y="154017"/>
                      <a:pt x="0" y="0"/>
                    </a:cubicBezTo>
                    <a:close/>
                  </a:path>
                  <a:path w="3246938" h="822119" stroke="0" extrusionOk="0">
                    <a:moveTo>
                      <a:pt x="0" y="0"/>
                    </a:moveTo>
                    <a:cubicBezTo>
                      <a:pt x="208255" y="-22883"/>
                      <a:pt x="351380" y="23073"/>
                      <a:pt x="616918" y="0"/>
                    </a:cubicBezTo>
                    <a:cubicBezTo>
                      <a:pt x="882456" y="-23073"/>
                      <a:pt x="1082115" y="20297"/>
                      <a:pt x="1201367" y="0"/>
                    </a:cubicBezTo>
                    <a:cubicBezTo>
                      <a:pt x="1320619" y="-20297"/>
                      <a:pt x="1549526" y="18127"/>
                      <a:pt x="1850755" y="0"/>
                    </a:cubicBezTo>
                    <a:cubicBezTo>
                      <a:pt x="2151984" y="-18127"/>
                      <a:pt x="2317507" y="-26052"/>
                      <a:pt x="2532612" y="0"/>
                    </a:cubicBezTo>
                    <a:cubicBezTo>
                      <a:pt x="2747717" y="26052"/>
                      <a:pt x="3057199" y="19254"/>
                      <a:pt x="3246938" y="0"/>
                    </a:cubicBezTo>
                    <a:cubicBezTo>
                      <a:pt x="3244502" y="171385"/>
                      <a:pt x="3228616" y="245233"/>
                      <a:pt x="3246938" y="386396"/>
                    </a:cubicBezTo>
                    <a:cubicBezTo>
                      <a:pt x="3265260" y="527559"/>
                      <a:pt x="3261064" y="703661"/>
                      <a:pt x="3246938" y="822119"/>
                    </a:cubicBezTo>
                    <a:cubicBezTo>
                      <a:pt x="2966825" y="827167"/>
                      <a:pt x="2812048" y="802651"/>
                      <a:pt x="2597550" y="822119"/>
                    </a:cubicBezTo>
                    <a:cubicBezTo>
                      <a:pt x="2383052" y="841587"/>
                      <a:pt x="2260052" y="801331"/>
                      <a:pt x="2045571" y="822119"/>
                    </a:cubicBezTo>
                    <a:cubicBezTo>
                      <a:pt x="1831090" y="842907"/>
                      <a:pt x="1617975" y="831545"/>
                      <a:pt x="1331245" y="822119"/>
                    </a:cubicBezTo>
                    <a:cubicBezTo>
                      <a:pt x="1044515" y="812693"/>
                      <a:pt x="847123" y="848918"/>
                      <a:pt x="649388" y="822119"/>
                    </a:cubicBezTo>
                    <a:cubicBezTo>
                      <a:pt x="451653" y="795320"/>
                      <a:pt x="198229" y="808551"/>
                      <a:pt x="0" y="822119"/>
                    </a:cubicBezTo>
                    <a:cubicBezTo>
                      <a:pt x="8084" y="686692"/>
                      <a:pt x="-8893" y="563700"/>
                      <a:pt x="0" y="435723"/>
                    </a:cubicBezTo>
                    <a:cubicBezTo>
                      <a:pt x="8893" y="307746"/>
                      <a:pt x="-17517" y="13196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91440" bIns="9144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𝜆𝛼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D5A8BB-98FF-48A5-B3BD-8D34A4C0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3959431"/>
                <a:ext cx="3246938" cy="822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23947352">
                      <a:custGeom>
                        <a:avLst/>
                        <a:gdLst>
                          <a:gd name="connsiteX0" fmla="*/ 0 w 3246938"/>
                          <a:gd name="connsiteY0" fmla="*/ 0 h 822119"/>
                          <a:gd name="connsiteX1" fmla="*/ 714326 w 3246938"/>
                          <a:gd name="connsiteY1" fmla="*/ 0 h 822119"/>
                          <a:gd name="connsiteX2" fmla="*/ 1298775 w 3246938"/>
                          <a:gd name="connsiteY2" fmla="*/ 0 h 822119"/>
                          <a:gd name="connsiteX3" fmla="*/ 2013102 w 3246938"/>
                          <a:gd name="connsiteY3" fmla="*/ 0 h 822119"/>
                          <a:gd name="connsiteX4" fmla="*/ 2630020 w 3246938"/>
                          <a:gd name="connsiteY4" fmla="*/ 0 h 822119"/>
                          <a:gd name="connsiteX5" fmla="*/ 3246938 w 3246938"/>
                          <a:gd name="connsiteY5" fmla="*/ 0 h 822119"/>
                          <a:gd name="connsiteX6" fmla="*/ 3246938 w 3246938"/>
                          <a:gd name="connsiteY6" fmla="*/ 427502 h 822119"/>
                          <a:gd name="connsiteX7" fmla="*/ 3246938 w 3246938"/>
                          <a:gd name="connsiteY7" fmla="*/ 822119 h 822119"/>
                          <a:gd name="connsiteX8" fmla="*/ 2630020 w 3246938"/>
                          <a:gd name="connsiteY8" fmla="*/ 822119 h 822119"/>
                          <a:gd name="connsiteX9" fmla="*/ 2013102 w 3246938"/>
                          <a:gd name="connsiteY9" fmla="*/ 822119 h 822119"/>
                          <a:gd name="connsiteX10" fmla="*/ 1396183 w 3246938"/>
                          <a:gd name="connsiteY10" fmla="*/ 822119 h 822119"/>
                          <a:gd name="connsiteX11" fmla="*/ 681857 w 3246938"/>
                          <a:gd name="connsiteY11" fmla="*/ 822119 h 822119"/>
                          <a:gd name="connsiteX12" fmla="*/ 0 w 3246938"/>
                          <a:gd name="connsiteY12" fmla="*/ 822119 h 822119"/>
                          <a:gd name="connsiteX13" fmla="*/ 0 w 3246938"/>
                          <a:gd name="connsiteY13" fmla="*/ 402838 h 822119"/>
                          <a:gd name="connsiteX14" fmla="*/ 0 w 3246938"/>
                          <a:gd name="connsiteY14" fmla="*/ 0 h 822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46938" h="822119" fill="none" extrusionOk="0">
                            <a:moveTo>
                              <a:pt x="0" y="0"/>
                            </a:moveTo>
                            <a:cubicBezTo>
                              <a:pt x="220413" y="-23866"/>
                              <a:pt x="489904" y="13905"/>
                              <a:pt x="714326" y="0"/>
                            </a:cubicBezTo>
                            <a:cubicBezTo>
                              <a:pt x="938748" y="-13905"/>
                              <a:pt x="1160991" y="10092"/>
                              <a:pt x="1298775" y="0"/>
                            </a:cubicBezTo>
                            <a:cubicBezTo>
                              <a:pt x="1436559" y="-10092"/>
                              <a:pt x="1665743" y="-20031"/>
                              <a:pt x="2013102" y="0"/>
                            </a:cubicBezTo>
                            <a:cubicBezTo>
                              <a:pt x="2360461" y="20031"/>
                              <a:pt x="2376922" y="13451"/>
                              <a:pt x="2630020" y="0"/>
                            </a:cubicBezTo>
                            <a:cubicBezTo>
                              <a:pt x="2883118" y="-13451"/>
                              <a:pt x="3079374" y="12835"/>
                              <a:pt x="3246938" y="0"/>
                            </a:cubicBezTo>
                            <a:cubicBezTo>
                              <a:pt x="3225995" y="207703"/>
                              <a:pt x="3260290" y="245221"/>
                              <a:pt x="3246938" y="427502"/>
                            </a:cubicBezTo>
                            <a:cubicBezTo>
                              <a:pt x="3233586" y="609783"/>
                              <a:pt x="3241814" y="713767"/>
                              <a:pt x="3246938" y="822119"/>
                            </a:cubicBezTo>
                            <a:cubicBezTo>
                              <a:pt x="3009497" y="831217"/>
                              <a:pt x="2909867" y="832814"/>
                              <a:pt x="2630020" y="822119"/>
                            </a:cubicBezTo>
                            <a:cubicBezTo>
                              <a:pt x="2350173" y="811424"/>
                              <a:pt x="2181473" y="827460"/>
                              <a:pt x="2013102" y="822119"/>
                            </a:cubicBezTo>
                            <a:cubicBezTo>
                              <a:pt x="1844731" y="816778"/>
                              <a:pt x="1623488" y="804016"/>
                              <a:pt x="1396183" y="822119"/>
                            </a:cubicBezTo>
                            <a:cubicBezTo>
                              <a:pt x="1168878" y="840222"/>
                              <a:pt x="891553" y="817537"/>
                              <a:pt x="681857" y="822119"/>
                            </a:cubicBezTo>
                            <a:cubicBezTo>
                              <a:pt x="472161" y="826701"/>
                              <a:pt x="201973" y="847549"/>
                              <a:pt x="0" y="822119"/>
                            </a:cubicBezTo>
                            <a:cubicBezTo>
                              <a:pt x="8517" y="650012"/>
                              <a:pt x="15697" y="542752"/>
                              <a:pt x="0" y="402838"/>
                            </a:cubicBezTo>
                            <a:cubicBezTo>
                              <a:pt x="-15697" y="262924"/>
                              <a:pt x="19941" y="154017"/>
                              <a:pt x="0" y="0"/>
                            </a:cubicBezTo>
                            <a:close/>
                          </a:path>
                          <a:path w="3246938" h="822119" stroke="0" extrusionOk="0">
                            <a:moveTo>
                              <a:pt x="0" y="0"/>
                            </a:moveTo>
                            <a:cubicBezTo>
                              <a:pt x="208255" y="-22883"/>
                              <a:pt x="351380" y="23073"/>
                              <a:pt x="616918" y="0"/>
                            </a:cubicBezTo>
                            <a:cubicBezTo>
                              <a:pt x="882456" y="-23073"/>
                              <a:pt x="1082115" y="20297"/>
                              <a:pt x="1201367" y="0"/>
                            </a:cubicBezTo>
                            <a:cubicBezTo>
                              <a:pt x="1320619" y="-20297"/>
                              <a:pt x="1549526" y="18127"/>
                              <a:pt x="1850755" y="0"/>
                            </a:cubicBezTo>
                            <a:cubicBezTo>
                              <a:pt x="2151984" y="-18127"/>
                              <a:pt x="2317507" y="-26052"/>
                              <a:pt x="2532612" y="0"/>
                            </a:cubicBezTo>
                            <a:cubicBezTo>
                              <a:pt x="2747717" y="26052"/>
                              <a:pt x="3057199" y="19254"/>
                              <a:pt x="3246938" y="0"/>
                            </a:cubicBezTo>
                            <a:cubicBezTo>
                              <a:pt x="3244502" y="171385"/>
                              <a:pt x="3228616" y="245233"/>
                              <a:pt x="3246938" y="386396"/>
                            </a:cubicBezTo>
                            <a:cubicBezTo>
                              <a:pt x="3265260" y="527559"/>
                              <a:pt x="3261064" y="703661"/>
                              <a:pt x="3246938" y="822119"/>
                            </a:cubicBezTo>
                            <a:cubicBezTo>
                              <a:pt x="2966825" y="827167"/>
                              <a:pt x="2812048" y="802651"/>
                              <a:pt x="2597550" y="822119"/>
                            </a:cubicBezTo>
                            <a:cubicBezTo>
                              <a:pt x="2383052" y="841587"/>
                              <a:pt x="2260052" y="801331"/>
                              <a:pt x="2045571" y="822119"/>
                            </a:cubicBezTo>
                            <a:cubicBezTo>
                              <a:pt x="1831090" y="842907"/>
                              <a:pt x="1617975" y="831545"/>
                              <a:pt x="1331245" y="822119"/>
                            </a:cubicBezTo>
                            <a:cubicBezTo>
                              <a:pt x="1044515" y="812693"/>
                              <a:pt x="847123" y="848918"/>
                              <a:pt x="649388" y="822119"/>
                            </a:cubicBezTo>
                            <a:cubicBezTo>
                              <a:pt x="451653" y="795320"/>
                              <a:pt x="198229" y="808551"/>
                              <a:pt x="0" y="822119"/>
                            </a:cubicBezTo>
                            <a:cubicBezTo>
                              <a:pt x="8084" y="686692"/>
                              <a:pt x="-8893" y="563700"/>
                              <a:pt x="0" y="435723"/>
                            </a:cubicBezTo>
                            <a:cubicBezTo>
                              <a:pt x="8893" y="307746"/>
                              <a:pt x="-17517" y="1319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C8EC93-4CB6-4C4B-9736-3B3C94C041CC}"/>
              </a:ext>
            </a:extLst>
          </p:cNvPr>
          <p:cNvSpPr/>
          <p:nvPr/>
        </p:nvSpPr>
        <p:spPr>
          <a:xfrm>
            <a:off x="8190002" y="6035041"/>
            <a:ext cx="2190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ArialMT"/>
              </a:rPr>
              <a:t>Klambauer</a:t>
            </a:r>
            <a:r>
              <a:rPr lang="en-US" sz="1400" dirty="0">
                <a:solidFill>
                  <a:srgbClr val="0000FF"/>
                </a:solidFill>
                <a:latin typeface="ArialMT"/>
              </a:rPr>
              <a:t> et al., 2017]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304214-A3F5-4AC5-B910-372E2FC3084E}"/>
                  </a:ext>
                </a:extLst>
              </p:cNvPr>
              <p:cNvSpPr txBox="1"/>
              <p:nvPr/>
            </p:nvSpPr>
            <p:spPr>
              <a:xfrm>
                <a:off x="4581426" y="3959431"/>
                <a:ext cx="2642791" cy="949171"/>
              </a:xfrm>
              <a:custGeom>
                <a:avLst/>
                <a:gdLst>
                  <a:gd name="connsiteX0" fmla="*/ 0 w 2642791"/>
                  <a:gd name="connsiteY0" fmla="*/ 0 h 949171"/>
                  <a:gd name="connsiteX1" fmla="*/ 713554 w 2642791"/>
                  <a:gd name="connsiteY1" fmla="*/ 0 h 949171"/>
                  <a:gd name="connsiteX2" fmla="*/ 1294968 w 2642791"/>
                  <a:gd name="connsiteY2" fmla="*/ 0 h 949171"/>
                  <a:gd name="connsiteX3" fmla="*/ 2008521 w 2642791"/>
                  <a:gd name="connsiteY3" fmla="*/ 0 h 949171"/>
                  <a:gd name="connsiteX4" fmla="*/ 2642791 w 2642791"/>
                  <a:gd name="connsiteY4" fmla="*/ 0 h 949171"/>
                  <a:gd name="connsiteX5" fmla="*/ 2642791 w 2642791"/>
                  <a:gd name="connsiteY5" fmla="*/ 465094 h 949171"/>
                  <a:gd name="connsiteX6" fmla="*/ 2642791 w 2642791"/>
                  <a:gd name="connsiteY6" fmla="*/ 949171 h 949171"/>
                  <a:gd name="connsiteX7" fmla="*/ 1929237 w 2642791"/>
                  <a:gd name="connsiteY7" fmla="*/ 949171 h 949171"/>
                  <a:gd name="connsiteX8" fmla="*/ 1347823 w 2642791"/>
                  <a:gd name="connsiteY8" fmla="*/ 949171 h 949171"/>
                  <a:gd name="connsiteX9" fmla="*/ 687126 w 2642791"/>
                  <a:gd name="connsiteY9" fmla="*/ 949171 h 949171"/>
                  <a:gd name="connsiteX10" fmla="*/ 0 w 2642791"/>
                  <a:gd name="connsiteY10" fmla="*/ 949171 h 949171"/>
                  <a:gd name="connsiteX11" fmla="*/ 0 w 2642791"/>
                  <a:gd name="connsiteY11" fmla="*/ 503061 h 949171"/>
                  <a:gd name="connsiteX12" fmla="*/ 0 w 2642791"/>
                  <a:gd name="connsiteY12" fmla="*/ 0 h 949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2791" h="949171" fill="none" extrusionOk="0">
                    <a:moveTo>
                      <a:pt x="0" y="0"/>
                    </a:moveTo>
                    <a:cubicBezTo>
                      <a:pt x="214939" y="-27368"/>
                      <a:pt x="537008" y="1419"/>
                      <a:pt x="713554" y="0"/>
                    </a:cubicBezTo>
                    <a:cubicBezTo>
                      <a:pt x="890100" y="-1419"/>
                      <a:pt x="1076929" y="10854"/>
                      <a:pt x="1294968" y="0"/>
                    </a:cubicBezTo>
                    <a:cubicBezTo>
                      <a:pt x="1513007" y="-10854"/>
                      <a:pt x="1692341" y="-23861"/>
                      <a:pt x="2008521" y="0"/>
                    </a:cubicBezTo>
                    <a:cubicBezTo>
                      <a:pt x="2324701" y="23861"/>
                      <a:pt x="2436255" y="17709"/>
                      <a:pt x="2642791" y="0"/>
                    </a:cubicBezTo>
                    <a:cubicBezTo>
                      <a:pt x="2661828" y="167233"/>
                      <a:pt x="2621273" y="369066"/>
                      <a:pt x="2642791" y="465094"/>
                    </a:cubicBezTo>
                    <a:cubicBezTo>
                      <a:pt x="2664309" y="561122"/>
                      <a:pt x="2637791" y="786660"/>
                      <a:pt x="2642791" y="949171"/>
                    </a:cubicBezTo>
                    <a:cubicBezTo>
                      <a:pt x="2415559" y="921924"/>
                      <a:pt x="2241599" y="924333"/>
                      <a:pt x="1929237" y="949171"/>
                    </a:cubicBezTo>
                    <a:cubicBezTo>
                      <a:pt x="1616875" y="974009"/>
                      <a:pt x="1525159" y="948691"/>
                      <a:pt x="1347823" y="949171"/>
                    </a:cubicBezTo>
                    <a:cubicBezTo>
                      <a:pt x="1170487" y="949651"/>
                      <a:pt x="971277" y="952837"/>
                      <a:pt x="687126" y="949171"/>
                    </a:cubicBezTo>
                    <a:cubicBezTo>
                      <a:pt x="402975" y="945505"/>
                      <a:pt x="262497" y="963230"/>
                      <a:pt x="0" y="949171"/>
                    </a:cubicBezTo>
                    <a:cubicBezTo>
                      <a:pt x="-13061" y="859822"/>
                      <a:pt x="-11302" y="640801"/>
                      <a:pt x="0" y="503061"/>
                    </a:cubicBezTo>
                    <a:cubicBezTo>
                      <a:pt x="11302" y="365321"/>
                      <a:pt x="-2850" y="168259"/>
                      <a:pt x="0" y="0"/>
                    </a:cubicBezTo>
                    <a:close/>
                  </a:path>
                  <a:path w="2642791" h="949171" stroke="0" extrusionOk="0">
                    <a:moveTo>
                      <a:pt x="0" y="0"/>
                    </a:moveTo>
                    <a:cubicBezTo>
                      <a:pt x="313627" y="13891"/>
                      <a:pt x="371684" y="-20837"/>
                      <a:pt x="713554" y="0"/>
                    </a:cubicBezTo>
                    <a:cubicBezTo>
                      <a:pt x="1055424" y="20837"/>
                      <a:pt x="1078854" y="-3735"/>
                      <a:pt x="1400679" y="0"/>
                    </a:cubicBezTo>
                    <a:cubicBezTo>
                      <a:pt x="1722505" y="3735"/>
                      <a:pt x="1734099" y="-7982"/>
                      <a:pt x="2034949" y="0"/>
                    </a:cubicBezTo>
                    <a:cubicBezTo>
                      <a:pt x="2335799" y="7982"/>
                      <a:pt x="2360972" y="17854"/>
                      <a:pt x="2642791" y="0"/>
                    </a:cubicBezTo>
                    <a:cubicBezTo>
                      <a:pt x="2666224" y="116215"/>
                      <a:pt x="2650247" y="253099"/>
                      <a:pt x="2642791" y="474586"/>
                    </a:cubicBezTo>
                    <a:cubicBezTo>
                      <a:pt x="2635335" y="696073"/>
                      <a:pt x="2654422" y="830027"/>
                      <a:pt x="2642791" y="949171"/>
                    </a:cubicBezTo>
                    <a:cubicBezTo>
                      <a:pt x="2448136" y="955649"/>
                      <a:pt x="2316130" y="933151"/>
                      <a:pt x="2061377" y="949171"/>
                    </a:cubicBezTo>
                    <a:cubicBezTo>
                      <a:pt x="1806624" y="965191"/>
                      <a:pt x="1672119" y="972433"/>
                      <a:pt x="1400679" y="949171"/>
                    </a:cubicBezTo>
                    <a:cubicBezTo>
                      <a:pt x="1129239" y="925909"/>
                      <a:pt x="933009" y="957179"/>
                      <a:pt x="766409" y="949171"/>
                    </a:cubicBezTo>
                    <a:cubicBezTo>
                      <a:pt x="599809" y="941164"/>
                      <a:pt x="288238" y="980761"/>
                      <a:pt x="0" y="949171"/>
                    </a:cubicBezTo>
                    <a:cubicBezTo>
                      <a:pt x="6559" y="748243"/>
                      <a:pt x="9671" y="692344"/>
                      <a:pt x="0" y="503061"/>
                    </a:cubicBezTo>
                    <a:cubicBezTo>
                      <a:pt x="-9671" y="313778"/>
                      <a:pt x="-9232" y="235670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marL="519113" indent="-461963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m:rPr>
                        <m:nor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673263242354377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2848170429916717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519113" indent="-461963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=1.050700987355480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4934193349852946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304214-A3F5-4AC5-B910-372E2FC3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26" y="3959431"/>
                <a:ext cx="2642791" cy="949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559321221">
                      <a:custGeom>
                        <a:avLst/>
                        <a:gdLst>
                          <a:gd name="connsiteX0" fmla="*/ 0 w 2642791"/>
                          <a:gd name="connsiteY0" fmla="*/ 0 h 949171"/>
                          <a:gd name="connsiteX1" fmla="*/ 713554 w 2642791"/>
                          <a:gd name="connsiteY1" fmla="*/ 0 h 949171"/>
                          <a:gd name="connsiteX2" fmla="*/ 1294968 w 2642791"/>
                          <a:gd name="connsiteY2" fmla="*/ 0 h 949171"/>
                          <a:gd name="connsiteX3" fmla="*/ 2008521 w 2642791"/>
                          <a:gd name="connsiteY3" fmla="*/ 0 h 949171"/>
                          <a:gd name="connsiteX4" fmla="*/ 2642791 w 2642791"/>
                          <a:gd name="connsiteY4" fmla="*/ 0 h 949171"/>
                          <a:gd name="connsiteX5" fmla="*/ 2642791 w 2642791"/>
                          <a:gd name="connsiteY5" fmla="*/ 465094 h 949171"/>
                          <a:gd name="connsiteX6" fmla="*/ 2642791 w 2642791"/>
                          <a:gd name="connsiteY6" fmla="*/ 949171 h 949171"/>
                          <a:gd name="connsiteX7" fmla="*/ 1929237 w 2642791"/>
                          <a:gd name="connsiteY7" fmla="*/ 949171 h 949171"/>
                          <a:gd name="connsiteX8" fmla="*/ 1347823 w 2642791"/>
                          <a:gd name="connsiteY8" fmla="*/ 949171 h 949171"/>
                          <a:gd name="connsiteX9" fmla="*/ 687126 w 2642791"/>
                          <a:gd name="connsiteY9" fmla="*/ 949171 h 949171"/>
                          <a:gd name="connsiteX10" fmla="*/ 0 w 2642791"/>
                          <a:gd name="connsiteY10" fmla="*/ 949171 h 949171"/>
                          <a:gd name="connsiteX11" fmla="*/ 0 w 2642791"/>
                          <a:gd name="connsiteY11" fmla="*/ 503061 h 949171"/>
                          <a:gd name="connsiteX12" fmla="*/ 0 w 2642791"/>
                          <a:gd name="connsiteY12" fmla="*/ 0 h 9491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2791" h="949171" fill="none" extrusionOk="0">
                            <a:moveTo>
                              <a:pt x="0" y="0"/>
                            </a:moveTo>
                            <a:cubicBezTo>
                              <a:pt x="214939" y="-27368"/>
                              <a:pt x="537008" y="1419"/>
                              <a:pt x="713554" y="0"/>
                            </a:cubicBezTo>
                            <a:cubicBezTo>
                              <a:pt x="890100" y="-1419"/>
                              <a:pt x="1076929" y="10854"/>
                              <a:pt x="1294968" y="0"/>
                            </a:cubicBezTo>
                            <a:cubicBezTo>
                              <a:pt x="1513007" y="-10854"/>
                              <a:pt x="1692341" y="-23861"/>
                              <a:pt x="2008521" y="0"/>
                            </a:cubicBezTo>
                            <a:cubicBezTo>
                              <a:pt x="2324701" y="23861"/>
                              <a:pt x="2436255" y="17709"/>
                              <a:pt x="2642791" y="0"/>
                            </a:cubicBezTo>
                            <a:cubicBezTo>
                              <a:pt x="2661828" y="167233"/>
                              <a:pt x="2621273" y="369066"/>
                              <a:pt x="2642791" y="465094"/>
                            </a:cubicBezTo>
                            <a:cubicBezTo>
                              <a:pt x="2664309" y="561122"/>
                              <a:pt x="2637791" y="786660"/>
                              <a:pt x="2642791" y="949171"/>
                            </a:cubicBezTo>
                            <a:cubicBezTo>
                              <a:pt x="2415559" y="921924"/>
                              <a:pt x="2241599" y="924333"/>
                              <a:pt x="1929237" y="949171"/>
                            </a:cubicBezTo>
                            <a:cubicBezTo>
                              <a:pt x="1616875" y="974009"/>
                              <a:pt x="1525159" y="948691"/>
                              <a:pt x="1347823" y="949171"/>
                            </a:cubicBezTo>
                            <a:cubicBezTo>
                              <a:pt x="1170487" y="949651"/>
                              <a:pt x="971277" y="952837"/>
                              <a:pt x="687126" y="949171"/>
                            </a:cubicBezTo>
                            <a:cubicBezTo>
                              <a:pt x="402975" y="945505"/>
                              <a:pt x="262497" y="963230"/>
                              <a:pt x="0" y="949171"/>
                            </a:cubicBezTo>
                            <a:cubicBezTo>
                              <a:pt x="-13061" y="859822"/>
                              <a:pt x="-11302" y="640801"/>
                              <a:pt x="0" y="503061"/>
                            </a:cubicBezTo>
                            <a:cubicBezTo>
                              <a:pt x="11302" y="365321"/>
                              <a:pt x="-2850" y="168259"/>
                              <a:pt x="0" y="0"/>
                            </a:cubicBezTo>
                            <a:close/>
                          </a:path>
                          <a:path w="2642791" h="949171" stroke="0" extrusionOk="0">
                            <a:moveTo>
                              <a:pt x="0" y="0"/>
                            </a:moveTo>
                            <a:cubicBezTo>
                              <a:pt x="313627" y="13891"/>
                              <a:pt x="371684" y="-20837"/>
                              <a:pt x="713554" y="0"/>
                            </a:cubicBezTo>
                            <a:cubicBezTo>
                              <a:pt x="1055424" y="20837"/>
                              <a:pt x="1078854" y="-3735"/>
                              <a:pt x="1400679" y="0"/>
                            </a:cubicBezTo>
                            <a:cubicBezTo>
                              <a:pt x="1722505" y="3735"/>
                              <a:pt x="1734099" y="-7982"/>
                              <a:pt x="2034949" y="0"/>
                            </a:cubicBezTo>
                            <a:cubicBezTo>
                              <a:pt x="2335799" y="7982"/>
                              <a:pt x="2360972" y="17854"/>
                              <a:pt x="2642791" y="0"/>
                            </a:cubicBezTo>
                            <a:cubicBezTo>
                              <a:pt x="2666224" y="116215"/>
                              <a:pt x="2650247" y="253099"/>
                              <a:pt x="2642791" y="474586"/>
                            </a:cubicBezTo>
                            <a:cubicBezTo>
                              <a:pt x="2635335" y="696073"/>
                              <a:pt x="2654422" y="830027"/>
                              <a:pt x="2642791" y="949171"/>
                            </a:cubicBezTo>
                            <a:cubicBezTo>
                              <a:pt x="2448136" y="955649"/>
                              <a:pt x="2316130" y="933151"/>
                              <a:pt x="2061377" y="949171"/>
                            </a:cubicBezTo>
                            <a:cubicBezTo>
                              <a:pt x="1806624" y="965191"/>
                              <a:pt x="1672119" y="972433"/>
                              <a:pt x="1400679" y="949171"/>
                            </a:cubicBezTo>
                            <a:cubicBezTo>
                              <a:pt x="1129239" y="925909"/>
                              <a:pt x="933009" y="957179"/>
                              <a:pt x="766409" y="949171"/>
                            </a:cubicBezTo>
                            <a:cubicBezTo>
                              <a:pt x="599809" y="941164"/>
                              <a:pt x="288238" y="980761"/>
                              <a:pt x="0" y="949171"/>
                            </a:cubicBezTo>
                            <a:cubicBezTo>
                              <a:pt x="6559" y="748243"/>
                              <a:pt x="9671" y="692344"/>
                              <a:pt x="0" y="503061"/>
                            </a:cubicBezTo>
                            <a:cubicBezTo>
                              <a:pt x="-9671" y="313778"/>
                              <a:pt x="-9232" y="2356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42B5EE8-4071-4A53-A359-467C5EE565C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436" y="1847270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4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Randomized leaky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RReLU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S-shaped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SReLU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Adaptive piecewise linear </a:t>
            </a:r>
            <a:r>
              <a:rPr lang="en-US" dirty="0">
                <a:solidFill>
                  <a:srgbClr val="0000FF"/>
                </a:solidFill>
              </a:rPr>
              <a:t>(APL)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67510774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E0ECC9-A2F2-4F2D-9986-9BC39C1E40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38986" y="1915504"/>
            <a:ext cx="10388338" cy="472316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CIFAR10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4586923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Without activation function, the neural network will be just a </a:t>
            </a:r>
            <a:r>
              <a:rPr lang="en-US" dirty="0">
                <a:solidFill>
                  <a:srgbClr val="FF0000"/>
                </a:solidFill>
              </a:rPr>
              <a:t>single linear </a:t>
            </a:r>
            <a:r>
              <a:rPr lang="en-US" dirty="0"/>
              <a:t>sandwich</a:t>
            </a:r>
          </a:p>
          <a:p>
            <a:pPr>
              <a:lnSpc>
                <a:spcPct val="150000"/>
              </a:lnSpc>
            </a:pPr>
            <a:r>
              <a:rPr lang="en-US" dirty="0"/>
              <a:t>The capacity is the same as just a </a:t>
            </a:r>
            <a:r>
              <a:rPr lang="en-US" dirty="0">
                <a:solidFill>
                  <a:srgbClr val="FF0000"/>
                </a:solidFill>
              </a:rPr>
              <a:t>linear 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Activation Function?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2E8B84-4F71-4E42-B9D2-8E62C722EB1A}"/>
              </a:ext>
            </a:extLst>
          </p:cNvPr>
          <p:cNvGrpSpPr/>
          <p:nvPr/>
        </p:nvGrpSpPr>
        <p:grpSpPr>
          <a:xfrm>
            <a:off x="4479514" y="4425547"/>
            <a:ext cx="1538257" cy="817608"/>
            <a:chOff x="2477561" y="4295171"/>
            <a:chExt cx="1538257" cy="817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F8E30B-57FF-4C00-A426-9FA852CF80AE}"/>
                    </a:ext>
                  </a:extLst>
                </p:cNvPr>
                <p:cNvSpPr/>
                <p:nvPr/>
              </p:nvSpPr>
              <p:spPr>
                <a:xfrm>
                  <a:off x="2821742" y="4295171"/>
                  <a:ext cx="546725" cy="817608"/>
                </a:xfrm>
                <a:custGeom>
                  <a:avLst/>
                  <a:gdLst>
                    <a:gd name="connsiteX0" fmla="*/ 0 w 546725"/>
                    <a:gd name="connsiteY0" fmla="*/ 0 h 817608"/>
                    <a:gd name="connsiteX1" fmla="*/ 546725 w 546725"/>
                    <a:gd name="connsiteY1" fmla="*/ 0 h 817608"/>
                    <a:gd name="connsiteX2" fmla="*/ 546725 w 546725"/>
                    <a:gd name="connsiteY2" fmla="*/ 408804 h 817608"/>
                    <a:gd name="connsiteX3" fmla="*/ 546725 w 546725"/>
                    <a:gd name="connsiteY3" fmla="*/ 817608 h 817608"/>
                    <a:gd name="connsiteX4" fmla="*/ 0 w 546725"/>
                    <a:gd name="connsiteY4" fmla="*/ 817608 h 817608"/>
                    <a:gd name="connsiteX5" fmla="*/ 0 w 546725"/>
                    <a:gd name="connsiteY5" fmla="*/ 416980 h 817608"/>
                    <a:gd name="connsiteX6" fmla="*/ 0 w 54672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6725" h="817608" fill="none" extrusionOk="0">
                      <a:moveTo>
                        <a:pt x="0" y="0"/>
                      </a:moveTo>
                      <a:cubicBezTo>
                        <a:pt x="200020" y="-8485"/>
                        <a:pt x="427360" y="-14103"/>
                        <a:pt x="546725" y="0"/>
                      </a:cubicBezTo>
                      <a:cubicBezTo>
                        <a:pt x="535864" y="203200"/>
                        <a:pt x="549264" y="298149"/>
                        <a:pt x="546725" y="408804"/>
                      </a:cubicBezTo>
                      <a:cubicBezTo>
                        <a:pt x="544186" y="519459"/>
                        <a:pt x="558245" y="630092"/>
                        <a:pt x="546725" y="817608"/>
                      </a:cubicBezTo>
                      <a:cubicBezTo>
                        <a:pt x="415519" y="803226"/>
                        <a:pt x="119566" y="804185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546725" h="817608" stroke="0" extrusionOk="0">
                      <a:moveTo>
                        <a:pt x="0" y="0"/>
                      </a:moveTo>
                      <a:cubicBezTo>
                        <a:pt x="254609" y="20555"/>
                        <a:pt x="280587" y="7260"/>
                        <a:pt x="546725" y="0"/>
                      </a:cubicBezTo>
                      <a:cubicBezTo>
                        <a:pt x="528133" y="122587"/>
                        <a:pt x="543328" y="296934"/>
                        <a:pt x="546725" y="408804"/>
                      </a:cubicBezTo>
                      <a:cubicBezTo>
                        <a:pt x="550122" y="520674"/>
                        <a:pt x="540557" y="725083"/>
                        <a:pt x="546725" y="817608"/>
                      </a:cubicBezTo>
                      <a:cubicBezTo>
                        <a:pt x="391720" y="807111"/>
                        <a:pt x="182347" y="805440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F8E30B-57FF-4C00-A426-9FA852CF8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742" y="4295171"/>
                  <a:ext cx="546725" cy="817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546725"/>
                            <a:gd name="connsiteY0" fmla="*/ 0 h 817608"/>
                            <a:gd name="connsiteX1" fmla="*/ 546725 w 546725"/>
                            <a:gd name="connsiteY1" fmla="*/ 0 h 817608"/>
                            <a:gd name="connsiteX2" fmla="*/ 546725 w 546725"/>
                            <a:gd name="connsiteY2" fmla="*/ 408804 h 817608"/>
                            <a:gd name="connsiteX3" fmla="*/ 546725 w 546725"/>
                            <a:gd name="connsiteY3" fmla="*/ 817608 h 817608"/>
                            <a:gd name="connsiteX4" fmla="*/ 0 w 546725"/>
                            <a:gd name="connsiteY4" fmla="*/ 817608 h 817608"/>
                            <a:gd name="connsiteX5" fmla="*/ 0 w 546725"/>
                            <a:gd name="connsiteY5" fmla="*/ 416980 h 817608"/>
                            <a:gd name="connsiteX6" fmla="*/ 0 w 54672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546725" h="817608" fill="none" extrusionOk="0">
                              <a:moveTo>
                                <a:pt x="0" y="0"/>
                              </a:moveTo>
                              <a:cubicBezTo>
                                <a:pt x="200020" y="-8485"/>
                                <a:pt x="427360" y="-14103"/>
                                <a:pt x="546725" y="0"/>
                              </a:cubicBezTo>
                              <a:cubicBezTo>
                                <a:pt x="535864" y="203200"/>
                                <a:pt x="549264" y="298149"/>
                                <a:pt x="546725" y="408804"/>
                              </a:cubicBezTo>
                              <a:cubicBezTo>
                                <a:pt x="544186" y="519459"/>
                                <a:pt x="558245" y="630092"/>
                                <a:pt x="546725" y="817608"/>
                              </a:cubicBezTo>
                              <a:cubicBezTo>
                                <a:pt x="415519" y="803226"/>
                                <a:pt x="119566" y="804185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546725" h="817608" stroke="0" extrusionOk="0">
                              <a:moveTo>
                                <a:pt x="0" y="0"/>
                              </a:moveTo>
                              <a:cubicBezTo>
                                <a:pt x="254609" y="20555"/>
                                <a:pt x="280587" y="7260"/>
                                <a:pt x="546725" y="0"/>
                              </a:cubicBezTo>
                              <a:cubicBezTo>
                                <a:pt x="528133" y="122587"/>
                                <a:pt x="543328" y="296934"/>
                                <a:pt x="546725" y="408804"/>
                              </a:cubicBezTo>
                              <a:cubicBezTo>
                                <a:pt x="550122" y="520674"/>
                                <a:pt x="540557" y="725083"/>
                                <a:pt x="546725" y="817608"/>
                              </a:cubicBezTo>
                              <a:cubicBezTo>
                                <a:pt x="391720" y="807111"/>
                                <a:pt x="182347" y="805440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FDEAAF9-2AE5-4E76-8BD6-2BC6CD9FAC13}"/>
                    </a:ext>
                  </a:extLst>
                </p:cNvPr>
                <p:cNvSpPr/>
                <p:nvPr/>
              </p:nvSpPr>
              <p:spPr>
                <a:xfrm>
                  <a:off x="3744013" y="4295171"/>
                  <a:ext cx="271805" cy="817608"/>
                </a:xfrm>
                <a:custGeom>
                  <a:avLst/>
                  <a:gdLst>
                    <a:gd name="connsiteX0" fmla="*/ 0 w 271805"/>
                    <a:gd name="connsiteY0" fmla="*/ 0 h 817608"/>
                    <a:gd name="connsiteX1" fmla="*/ 271805 w 271805"/>
                    <a:gd name="connsiteY1" fmla="*/ 0 h 817608"/>
                    <a:gd name="connsiteX2" fmla="*/ 271805 w 271805"/>
                    <a:gd name="connsiteY2" fmla="*/ 408804 h 817608"/>
                    <a:gd name="connsiteX3" fmla="*/ 271805 w 271805"/>
                    <a:gd name="connsiteY3" fmla="*/ 817608 h 817608"/>
                    <a:gd name="connsiteX4" fmla="*/ 0 w 271805"/>
                    <a:gd name="connsiteY4" fmla="*/ 817608 h 817608"/>
                    <a:gd name="connsiteX5" fmla="*/ 0 w 271805"/>
                    <a:gd name="connsiteY5" fmla="*/ 416980 h 817608"/>
                    <a:gd name="connsiteX6" fmla="*/ 0 w 27180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805" h="817608" fill="none" extrusionOk="0">
                      <a:moveTo>
                        <a:pt x="0" y="0"/>
                      </a:moveTo>
                      <a:cubicBezTo>
                        <a:pt x="131813" y="1940"/>
                        <a:pt x="147477" y="5465"/>
                        <a:pt x="271805" y="0"/>
                      </a:cubicBezTo>
                      <a:cubicBezTo>
                        <a:pt x="260944" y="203200"/>
                        <a:pt x="274344" y="298149"/>
                        <a:pt x="271805" y="408804"/>
                      </a:cubicBezTo>
                      <a:cubicBezTo>
                        <a:pt x="269266" y="519459"/>
                        <a:pt x="283325" y="630092"/>
                        <a:pt x="271805" y="817608"/>
                      </a:cubicBezTo>
                      <a:cubicBezTo>
                        <a:pt x="142881" y="822707"/>
                        <a:pt x="84942" y="810342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271805" h="817608" stroke="0" extrusionOk="0">
                      <a:moveTo>
                        <a:pt x="0" y="0"/>
                      </a:moveTo>
                      <a:cubicBezTo>
                        <a:pt x="71530" y="-8953"/>
                        <a:pt x="181802" y="-11994"/>
                        <a:pt x="271805" y="0"/>
                      </a:cubicBezTo>
                      <a:cubicBezTo>
                        <a:pt x="253213" y="122587"/>
                        <a:pt x="268408" y="296934"/>
                        <a:pt x="271805" y="408804"/>
                      </a:cubicBezTo>
                      <a:cubicBezTo>
                        <a:pt x="275202" y="520674"/>
                        <a:pt x="265637" y="725083"/>
                        <a:pt x="271805" y="817608"/>
                      </a:cubicBezTo>
                      <a:cubicBezTo>
                        <a:pt x="191994" y="815052"/>
                        <a:pt x="70701" y="828696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FDEAAF9-2AE5-4E76-8BD6-2BC6CD9FA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13" y="4295171"/>
                  <a:ext cx="271805" cy="8176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271805"/>
                            <a:gd name="connsiteY0" fmla="*/ 0 h 817608"/>
                            <a:gd name="connsiteX1" fmla="*/ 271805 w 271805"/>
                            <a:gd name="connsiteY1" fmla="*/ 0 h 817608"/>
                            <a:gd name="connsiteX2" fmla="*/ 271805 w 271805"/>
                            <a:gd name="connsiteY2" fmla="*/ 408804 h 817608"/>
                            <a:gd name="connsiteX3" fmla="*/ 271805 w 271805"/>
                            <a:gd name="connsiteY3" fmla="*/ 817608 h 817608"/>
                            <a:gd name="connsiteX4" fmla="*/ 0 w 271805"/>
                            <a:gd name="connsiteY4" fmla="*/ 817608 h 817608"/>
                            <a:gd name="connsiteX5" fmla="*/ 0 w 271805"/>
                            <a:gd name="connsiteY5" fmla="*/ 416980 h 817608"/>
                            <a:gd name="connsiteX6" fmla="*/ 0 w 27180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1805" h="817608" fill="none" extrusionOk="0">
                              <a:moveTo>
                                <a:pt x="0" y="0"/>
                              </a:moveTo>
                              <a:cubicBezTo>
                                <a:pt x="131813" y="1940"/>
                                <a:pt x="147477" y="5465"/>
                                <a:pt x="271805" y="0"/>
                              </a:cubicBezTo>
                              <a:cubicBezTo>
                                <a:pt x="260944" y="203200"/>
                                <a:pt x="274344" y="298149"/>
                                <a:pt x="271805" y="408804"/>
                              </a:cubicBezTo>
                              <a:cubicBezTo>
                                <a:pt x="269266" y="519459"/>
                                <a:pt x="283325" y="630092"/>
                                <a:pt x="271805" y="817608"/>
                              </a:cubicBezTo>
                              <a:cubicBezTo>
                                <a:pt x="142881" y="822707"/>
                                <a:pt x="84942" y="810342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271805" h="817608" stroke="0" extrusionOk="0">
                              <a:moveTo>
                                <a:pt x="0" y="0"/>
                              </a:moveTo>
                              <a:cubicBezTo>
                                <a:pt x="71530" y="-8953"/>
                                <a:pt x="181802" y="-11994"/>
                                <a:pt x="271805" y="0"/>
                              </a:cubicBezTo>
                              <a:cubicBezTo>
                                <a:pt x="253213" y="122587"/>
                                <a:pt x="268408" y="296934"/>
                                <a:pt x="271805" y="408804"/>
                              </a:cubicBezTo>
                              <a:cubicBezTo>
                                <a:pt x="275202" y="520674"/>
                                <a:pt x="265637" y="725083"/>
                                <a:pt x="271805" y="817608"/>
                              </a:cubicBezTo>
                              <a:cubicBezTo>
                                <a:pt x="191994" y="815052"/>
                                <a:pt x="70701" y="828696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F5EB54-11B9-4E19-9F4F-142F1FE57441}"/>
                    </a:ext>
                  </a:extLst>
                </p:cNvPr>
                <p:cNvSpPr/>
                <p:nvPr/>
              </p:nvSpPr>
              <p:spPr>
                <a:xfrm>
                  <a:off x="3321520" y="4519309"/>
                  <a:ext cx="439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F5EB54-11B9-4E19-9F4F-142F1FE574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520" y="4519309"/>
                  <a:ext cx="439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385A3CF-681D-4F6D-B6D1-9A532C5BC0AB}"/>
                    </a:ext>
                  </a:extLst>
                </p:cNvPr>
                <p:cNvSpPr/>
                <p:nvPr/>
              </p:nvSpPr>
              <p:spPr>
                <a:xfrm>
                  <a:off x="2477561" y="4519309"/>
                  <a:ext cx="378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385A3CF-681D-4F6D-B6D1-9A532C5BC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561" y="4519309"/>
                  <a:ext cx="37862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9E2558-484E-4186-B55B-36CD9189916C}"/>
              </a:ext>
            </a:extLst>
          </p:cNvPr>
          <p:cNvGrpSpPr/>
          <p:nvPr/>
        </p:nvGrpSpPr>
        <p:grpSpPr>
          <a:xfrm>
            <a:off x="2886359" y="4425547"/>
            <a:ext cx="1644872" cy="817608"/>
            <a:chOff x="884407" y="4295171"/>
            <a:chExt cx="1644872" cy="817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F56B7-2190-49E7-9B40-91A16F11226C}"/>
                    </a:ext>
                  </a:extLst>
                </p:cNvPr>
                <p:cNvSpPr/>
                <p:nvPr/>
              </p:nvSpPr>
              <p:spPr>
                <a:xfrm>
                  <a:off x="1400745" y="4295171"/>
                  <a:ext cx="546725" cy="817608"/>
                </a:xfrm>
                <a:custGeom>
                  <a:avLst/>
                  <a:gdLst>
                    <a:gd name="connsiteX0" fmla="*/ 0 w 546725"/>
                    <a:gd name="connsiteY0" fmla="*/ 0 h 817608"/>
                    <a:gd name="connsiteX1" fmla="*/ 546725 w 546725"/>
                    <a:gd name="connsiteY1" fmla="*/ 0 h 817608"/>
                    <a:gd name="connsiteX2" fmla="*/ 546725 w 546725"/>
                    <a:gd name="connsiteY2" fmla="*/ 408804 h 817608"/>
                    <a:gd name="connsiteX3" fmla="*/ 546725 w 546725"/>
                    <a:gd name="connsiteY3" fmla="*/ 817608 h 817608"/>
                    <a:gd name="connsiteX4" fmla="*/ 0 w 546725"/>
                    <a:gd name="connsiteY4" fmla="*/ 817608 h 817608"/>
                    <a:gd name="connsiteX5" fmla="*/ 0 w 546725"/>
                    <a:gd name="connsiteY5" fmla="*/ 416980 h 817608"/>
                    <a:gd name="connsiteX6" fmla="*/ 0 w 54672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6725" h="817608" fill="none" extrusionOk="0">
                      <a:moveTo>
                        <a:pt x="0" y="0"/>
                      </a:moveTo>
                      <a:cubicBezTo>
                        <a:pt x="200020" y="-8485"/>
                        <a:pt x="427360" y="-14103"/>
                        <a:pt x="546725" y="0"/>
                      </a:cubicBezTo>
                      <a:cubicBezTo>
                        <a:pt x="535864" y="203200"/>
                        <a:pt x="549264" y="298149"/>
                        <a:pt x="546725" y="408804"/>
                      </a:cubicBezTo>
                      <a:cubicBezTo>
                        <a:pt x="544186" y="519459"/>
                        <a:pt x="558245" y="630092"/>
                        <a:pt x="546725" y="817608"/>
                      </a:cubicBezTo>
                      <a:cubicBezTo>
                        <a:pt x="415519" y="803226"/>
                        <a:pt x="119566" y="804185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546725" h="817608" stroke="0" extrusionOk="0">
                      <a:moveTo>
                        <a:pt x="0" y="0"/>
                      </a:moveTo>
                      <a:cubicBezTo>
                        <a:pt x="254609" y="20555"/>
                        <a:pt x="280587" y="7260"/>
                        <a:pt x="546725" y="0"/>
                      </a:cubicBezTo>
                      <a:cubicBezTo>
                        <a:pt x="528133" y="122587"/>
                        <a:pt x="543328" y="296934"/>
                        <a:pt x="546725" y="408804"/>
                      </a:cubicBezTo>
                      <a:cubicBezTo>
                        <a:pt x="550122" y="520674"/>
                        <a:pt x="540557" y="725083"/>
                        <a:pt x="546725" y="817608"/>
                      </a:cubicBezTo>
                      <a:cubicBezTo>
                        <a:pt x="391720" y="807111"/>
                        <a:pt x="182347" y="805440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F56B7-2190-49E7-9B40-91A16F112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745" y="4295171"/>
                  <a:ext cx="546725" cy="8176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546725"/>
                            <a:gd name="connsiteY0" fmla="*/ 0 h 817608"/>
                            <a:gd name="connsiteX1" fmla="*/ 546725 w 546725"/>
                            <a:gd name="connsiteY1" fmla="*/ 0 h 817608"/>
                            <a:gd name="connsiteX2" fmla="*/ 546725 w 546725"/>
                            <a:gd name="connsiteY2" fmla="*/ 408804 h 817608"/>
                            <a:gd name="connsiteX3" fmla="*/ 546725 w 546725"/>
                            <a:gd name="connsiteY3" fmla="*/ 817608 h 817608"/>
                            <a:gd name="connsiteX4" fmla="*/ 0 w 546725"/>
                            <a:gd name="connsiteY4" fmla="*/ 817608 h 817608"/>
                            <a:gd name="connsiteX5" fmla="*/ 0 w 546725"/>
                            <a:gd name="connsiteY5" fmla="*/ 416980 h 817608"/>
                            <a:gd name="connsiteX6" fmla="*/ 0 w 54672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546725" h="817608" fill="none" extrusionOk="0">
                              <a:moveTo>
                                <a:pt x="0" y="0"/>
                              </a:moveTo>
                              <a:cubicBezTo>
                                <a:pt x="200020" y="-8485"/>
                                <a:pt x="427360" y="-14103"/>
                                <a:pt x="546725" y="0"/>
                              </a:cubicBezTo>
                              <a:cubicBezTo>
                                <a:pt x="535864" y="203200"/>
                                <a:pt x="549264" y="298149"/>
                                <a:pt x="546725" y="408804"/>
                              </a:cubicBezTo>
                              <a:cubicBezTo>
                                <a:pt x="544186" y="519459"/>
                                <a:pt x="558245" y="630092"/>
                                <a:pt x="546725" y="817608"/>
                              </a:cubicBezTo>
                              <a:cubicBezTo>
                                <a:pt x="415519" y="803226"/>
                                <a:pt x="119566" y="804185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546725" h="817608" stroke="0" extrusionOk="0">
                              <a:moveTo>
                                <a:pt x="0" y="0"/>
                              </a:moveTo>
                              <a:cubicBezTo>
                                <a:pt x="254609" y="20555"/>
                                <a:pt x="280587" y="7260"/>
                                <a:pt x="546725" y="0"/>
                              </a:cubicBezTo>
                              <a:cubicBezTo>
                                <a:pt x="528133" y="122587"/>
                                <a:pt x="543328" y="296934"/>
                                <a:pt x="546725" y="408804"/>
                              </a:cubicBezTo>
                              <a:cubicBezTo>
                                <a:pt x="550122" y="520674"/>
                                <a:pt x="540557" y="725083"/>
                                <a:pt x="546725" y="817608"/>
                              </a:cubicBezTo>
                              <a:cubicBezTo>
                                <a:pt x="391720" y="807111"/>
                                <a:pt x="182347" y="805440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3CD17C7-9446-4BD1-9BE4-1CBF84D20265}"/>
                    </a:ext>
                  </a:extLst>
                </p:cNvPr>
                <p:cNvSpPr/>
                <p:nvPr/>
              </p:nvSpPr>
              <p:spPr>
                <a:xfrm>
                  <a:off x="884407" y="4295171"/>
                  <a:ext cx="271805" cy="817608"/>
                </a:xfrm>
                <a:custGeom>
                  <a:avLst/>
                  <a:gdLst>
                    <a:gd name="connsiteX0" fmla="*/ 0 w 271805"/>
                    <a:gd name="connsiteY0" fmla="*/ 0 h 817608"/>
                    <a:gd name="connsiteX1" fmla="*/ 271805 w 271805"/>
                    <a:gd name="connsiteY1" fmla="*/ 0 h 817608"/>
                    <a:gd name="connsiteX2" fmla="*/ 271805 w 271805"/>
                    <a:gd name="connsiteY2" fmla="*/ 408804 h 817608"/>
                    <a:gd name="connsiteX3" fmla="*/ 271805 w 271805"/>
                    <a:gd name="connsiteY3" fmla="*/ 817608 h 817608"/>
                    <a:gd name="connsiteX4" fmla="*/ 0 w 271805"/>
                    <a:gd name="connsiteY4" fmla="*/ 817608 h 817608"/>
                    <a:gd name="connsiteX5" fmla="*/ 0 w 271805"/>
                    <a:gd name="connsiteY5" fmla="*/ 416980 h 817608"/>
                    <a:gd name="connsiteX6" fmla="*/ 0 w 27180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805" h="817608" fill="none" extrusionOk="0">
                      <a:moveTo>
                        <a:pt x="0" y="0"/>
                      </a:moveTo>
                      <a:cubicBezTo>
                        <a:pt x="131813" y="1940"/>
                        <a:pt x="147477" y="5465"/>
                        <a:pt x="271805" y="0"/>
                      </a:cubicBezTo>
                      <a:cubicBezTo>
                        <a:pt x="260944" y="203200"/>
                        <a:pt x="274344" y="298149"/>
                        <a:pt x="271805" y="408804"/>
                      </a:cubicBezTo>
                      <a:cubicBezTo>
                        <a:pt x="269266" y="519459"/>
                        <a:pt x="283325" y="630092"/>
                        <a:pt x="271805" y="817608"/>
                      </a:cubicBezTo>
                      <a:cubicBezTo>
                        <a:pt x="142881" y="822707"/>
                        <a:pt x="84942" y="810342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271805" h="817608" stroke="0" extrusionOk="0">
                      <a:moveTo>
                        <a:pt x="0" y="0"/>
                      </a:moveTo>
                      <a:cubicBezTo>
                        <a:pt x="71530" y="-8953"/>
                        <a:pt x="181802" y="-11994"/>
                        <a:pt x="271805" y="0"/>
                      </a:cubicBezTo>
                      <a:cubicBezTo>
                        <a:pt x="253213" y="122587"/>
                        <a:pt x="268408" y="296934"/>
                        <a:pt x="271805" y="408804"/>
                      </a:cubicBezTo>
                      <a:cubicBezTo>
                        <a:pt x="275202" y="520674"/>
                        <a:pt x="265637" y="725083"/>
                        <a:pt x="271805" y="817608"/>
                      </a:cubicBezTo>
                      <a:cubicBezTo>
                        <a:pt x="191994" y="815052"/>
                        <a:pt x="70701" y="828696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3CD17C7-9446-4BD1-9BE4-1CBF84D20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07" y="4295171"/>
                  <a:ext cx="271805" cy="8176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271805"/>
                            <a:gd name="connsiteY0" fmla="*/ 0 h 817608"/>
                            <a:gd name="connsiteX1" fmla="*/ 271805 w 271805"/>
                            <a:gd name="connsiteY1" fmla="*/ 0 h 817608"/>
                            <a:gd name="connsiteX2" fmla="*/ 271805 w 271805"/>
                            <a:gd name="connsiteY2" fmla="*/ 408804 h 817608"/>
                            <a:gd name="connsiteX3" fmla="*/ 271805 w 271805"/>
                            <a:gd name="connsiteY3" fmla="*/ 817608 h 817608"/>
                            <a:gd name="connsiteX4" fmla="*/ 0 w 271805"/>
                            <a:gd name="connsiteY4" fmla="*/ 817608 h 817608"/>
                            <a:gd name="connsiteX5" fmla="*/ 0 w 271805"/>
                            <a:gd name="connsiteY5" fmla="*/ 416980 h 817608"/>
                            <a:gd name="connsiteX6" fmla="*/ 0 w 27180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1805" h="817608" fill="none" extrusionOk="0">
                              <a:moveTo>
                                <a:pt x="0" y="0"/>
                              </a:moveTo>
                              <a:cubicBezTo>
                                <a:pt x="131813" y="1940"/>
                                <a:pt x="147477" y="5465"/>
                                <a:pt x="271805" y="0"/>
                              </a:cubicBezTo>
                              <a:cubicBezTo>
                                <a:pt x="260944" y="203200"/>
                                <a:pt x="274344" y="298149"/>
                                <a:pt x="271805" y="408804"/>
                              </a:cubicBezTo>
                              <a:cubicBezTo>
                                <a:pt x="269266" y="519459"/>
                                <a:pt x="283325" y="630092"/>
                                <a:pt x="271805" y="817608"/>
                              </a:cubicBezTo>
                              <a:cubicBezTo>
                                <a:pt x="142881" y="822707"/>
                                <a:pt x="84942" y="810342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271805" h="817608" stroke="0" extrusionOk="0">
                              <a:moveTo>
                                <a:pt x="0" y="0"/>
                              </a:moveTo>
                              <a:cubicBezTo>
                                <a:pt x="71530" y="-8953"/>
                                <a:pt x="181802" y="-11994"/>
                                <a:pt x="271805" y="0"/>
                              </a:cubicBezTo>
                              <a:cubicBezTo>
                                <a:pt x="253213" y="122587"/>
                                <a:pt x="268408" y="296934"/>
                                <a:pt x="271805" y="408804"/>
                              </a:cubicBezTo>
                              <a:cubicBezTo>
                                <a:pt x="275202" y="520674"/>
                                <a:pt x="265637" y="725083"/>
                                <a:pt x="271805" y="817608"/>
                              </a:cubicBezTo>
                              <a:cubicBezTo>
                                <a:pt x="191994" y="815052"/>
                                <a:pt x="70701" y="828696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5C3289-F29D-4E35-B2A6-4A6F6C564F3D}"/>
                    </a:ext>
                  </a:extLst>
                </p:cNvPr>
                <p:cNvSpPr/>
                <p:nvPr/>
              </p:nvSpPr>
              <p:spPr>
                <a:xfrm>
                  <a:off x="1089164" y="4519309"/>
                  <a:ext cx="378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5C3289-F29D-4E35-B2A6-4A6F6C564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164" y="4519309"/>
                  <a:ext cx="3786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82179C-3A74-4CEE-AFAA-07FFFADF4091}"/>
                    </a:ext>
                  </a:extLst>
                </p:cNvPr>
                <p:cNvSpPr/>
                <p:nvPr/>
              </p:nvSpPr>
              <p:spPr>
                <a:xfrm>
                  <a:off x="2257474" y="4295171"/>
                  <a:ext cx="271805" cy="817608"/>
                </a:xfrm>
                <a:custGeom>
                  <a:avLst/>
                  <a:gdLst>
                    <a:gd name="connsiteX0" fmla="*/ 0 w 271805"/>
                    <a:gd name="connsiteY0" fmla="*/ 0 h 817608"/>
                    <a:gd name="connsiteX1" fmla="*/ 271805 w 271805"/>
                    <a:gd name="connsiteY1" fmla="*/ 0 h 817608"/>
                    <a:gd name="connsiteX2" fmla="*/ 271805 w 271805"/>
                    <a:gd name="connsiteY2" fmla="*/ 408804 h 817608"/>
                    <a:gd name="connsiteX3" fmla="*/ 271805 w 271805"/>
                    <a:gd name="connsiteY3" fmla="*/ 817608 h 817608"/>
                    <a:gd name="connsiteX4" fmla="*/ 0 w 271805"/>
                    <a:gd name="connsiteY4" fmla="*/ 817608 h 817608"/>
                    <a:gd name="connsiteX5" fmla="*/ 0 w 271805"/>
                    <a:gd name="connsiteY5" fmla="*/ 416980 h 817608"/>
                    <a:gd name="connsiteX6" fmla="*/ 0 w 27180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805" h="817608" fill="none" extrusionOk="0">
                      <a:moveTo>
                        <a:pt x="0" y="0"/>
                      </a:moveTo>
                      <a:cubicBezTo>
                        <a:pt x="131813" y="1940"/>
                        <a:pt x="147477" y="5465"/>
                        <a:pt x="271805" y="0"/>
                      </a:cubicBezTo>
                      <a:cubicBezTo>
                        <a:pt x="260944" y="203200"/>
                        <a:pt x="274344" y="298149"/>
                        <a:pt x="271805" y="408804"/>
                      </a:cubicBezTo>
                      <a:cubicBezTo>
                        <a:pt x="269266" y="519459"/>
                        <a:pt x="283325" y="630092"/>
                        <a:pt x="271805" y="817608"/>
                      </a:cubicBezTo>
                      <a:cubicBezTo>
                        <a:pt x="142881" y="822707"/>
                        <a:pt x="84942" y="810342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271805" h="817608" stroke="0" extrusionOk="0">
                      <a:moveTo>
                        <a:pt x="0" y="0"/>
                      </a:moveTo>
                      <a:cubicBezTo>
                        <a:pt x="71530" y="-8953"/>
                        <a:pt x="181802" y="-11994"/>
                        <a:pt x="271805" y="0"/>
                      </a:cubicBezTo>
                      <a:cubicBezTo>
                        <a:pt x="253213" y="122587"/>
                        <a:pt x="268408" y="296934"/>
                        <a:pt x="271805" y="408804"/>
                      </a:cubicBezTo>
                      <a:cubicBezTo>
                        <a:pt x="275202" y="520674"/>
                        <a:pt x="265637" y="725083"/>
                        <a:pt x="271805" y="817608"/>
                      </a:cubicBezTo>
                      <a:cubicBezTo>
                        <a:pt x="191994" y="815052"/>
                        <a:pt x="70701" y="828696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82179C-3A74-4CEE-AFAA-07FFFADF4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74" y="4295171"/>
                  <a:ext cx="271805" cy="8176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271805"/>
                            <a:gd name="connsiteY0" fmla="*/ 0 h 817608"/>
                            <a:gd name="connsiteX1" fmla="*/ 271805 w 271805"/>
                            <a:gd name="connsiteY1" fmla="*/ 0 h 817608"/>
                            <a:gd name="connsiteX2" fmla="*/ 271805 w 271805"/>
                            <a:gd name="connsiteY2" fmla="*/ 408804 h 817608"/>
                            <a:gd name="connsiteX3" fmla="*/ 271805 w 271805"/>
                            <a:gd name="connsiteY3" fmla="*/ 817608 h 817608"/>
                            <a:gd name="connsiteX4" fmla="*/ 0 w 271805"/>
                            <a:gd name="connsiteY4" fmla="*/ 817608 h 817608"/>
                            <a:gd name="connsiteX5" fmla="*/ 0 w 271805"/>
                            <a:gd name="connsiteY5" fmla="*/ 416980 h 817608"/>
                            <a:gd name="connsiteX6" fmla="*/ 0 w 27180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1805" h="817608" fill="none" extrusionOk="0">
                              <a:moveTo>
                                <a:pt x="0" y="0"/>
                              </a:moveTo>
                              <a:cubicBezTo>
                                <a:pt x="131813" y="1940"/>
                                <a:pt x="147477" y="5465"/>
                                <a:pt x="271805" y="0"/>
                              </a:cubicBezTo>
                              <a:cubicBezTo>
                                <a:pt x="260944" y="203200"/>
                                <a:pt x="274344" y="298149"/>
                                <a:pt x="271805" y="408804"/>
                              </a:cubicBezTo>
                              <a:cubicBezTo>
                                <a:pt x="269266" y="519459"/>
                                <a:pt x="283325" y="630092"/>
                                <a:pt x="271805" y="817608"/>
                              </a:cubicBezTo>
                              <a:cubicBezTo>
                                <a:pt x="142881" y="822707"/>
                                <a:pt x="84942" y="810342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271805" h="817608" stroke="0" extrusionOk="0">
                              <a:moveTo>
                                <a:pt x="0" y="0"/>
                              </a:moveTo>
                              <a:cubicBezTo>
                                <a:pt x="71530" y="-8953"/>
                                <a:pt x="181802" y="-11994"/>
                                <a:pt x="271805" y="0"/>
                              </a:cubicBezTo>
                              <a:cubicBezTo>
                                <a:pt x="253213" y="122587"/>
                                <a:pt x="268408" y="296934"/>
                                <a:pt x="271805" y="408804"/>
                              </a:cubicBezTo>
                              <a:cubicBezTo>
                                <a:pt x="275202" y="520674"/>
                                <a:pt x="265637" y="725083"/>
                                <a:pt x="271805" y="817608"/>
                              </a:cubicBezTo>
                              <a:cubicBezTo>
                                <a:pt x="191994" y="815052"/>
                                <a:pt x="70701" y="828696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373942C-426F-47C8-B29A-608AD3ECF310}"/>
                    </a:ext>
                  </a:extLst>
                </p:cNvPr>
                <p:cNvSpPr/>
                <p:nvPr/>
              </p:nvSpPr>
              <p:spPr>
                <a:xfrm>
                  <a:off x="1872689" y="4519309"/>
                  <a:ext cx="439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373942C-426F-47C8-B29A-608AD3ECF3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89" y="4519309"/>
                  <a:ext cx="4395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6223D2-E756-4A0E-9BA9-8A7283928D18}"/>
                  </a:ext>
                </a:extLst>
              </p:cNvPr>
              <p:cNvSpPr/>
              <p:nvPr/>
            </p:nvSpPr>
            <p:spPr>
              <a:xfrm>
                <a:off x="6271280" y="4608107"/>
                <a:ext cx="522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6223D2-E756-4A0E-9BA9-8A7283928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4608107"/>
                <a:ext cx="5228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370A1-E9FA-4A1D-B3FF-D1EA791B015A}"/>
              </a:ext>
            </a:extLst>
          </p:cNvPr>
          <p:cNvGrpSpPr/>
          <p:nvPr/>
        </p:nvGrpSpPr>
        <p:grpSpPr>
          <a:xfrm>
            <a:off x="7099606" y="4422097"/>
            <a:ext cx="2215650" cy="821059"/>
            <a:chOff x="5097654" y="4291720"/>
            <a:chExt cx="2215650" cy="821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19FD56F-DA7F-4350-839D-4C035DE7E9F1}"/>
                    </a:ext>
                  </a:extLst>
                </p:cNvPr>
                <p:cNvSpPr/>
                <p:nvPr/>
              </p:nvSpPr>
              <p:spPr>
                <a:xfrm>
                  <a:off x="5097654" y="4291720"/>
                  <a:ext cx="271805" cy="817608"/>
                </a:xfrm>
                <a:custGeom>
                  <a:avLst/>
                  <a:gdLst>
                    <a:gd name="connsiteX0" fmla="*/ 0 w 271805"/>
                    <a:gd name="connsiteY0" fmla="*/ 0 h 817608"/>
                    <a:gd name="connsiteX1" fmla="*/ 271805 w 271805"/>
                    <a:gd name="connsiteY1" fmla="*/ 0 h 817608"/>
                    <a:gd name="connsiteX2" fmla="*/ 271805 w 271805"/>
                    <a:gd name="connsiteY2" fmla="*/ 408804 h 817608"/>
                    <a:gd name="connsiteX3" fmla="*/ 271805 w 271805"/>
                    <a:gd name="connsiteY3" fmla="*/ 817608 h 817608"/>
                    <a:gd name="connsiteX4" fmla="*/ 0 w 271805"/>
                    <a:gd name="connsiteY4" fmla="*/ 817608 h 817608"/>
                    <a:gd name="connsiteX5" fmla="*/ 0 w 271805"/>
                    <a:gd name="connsiteY5" fmla="*/ 416980 h 817608"/>
                    <a:gd name="connsiteX6" fmla="*/ 0 w 27180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805" h="817608" fill="none" extrusionOk="0">
                      <a:moveTo>
                        <a:pt x="0" y="0"/>
                      </a:moveTo>
                      <a:cubicBezTo>
                        <a:pt x="131813" y="1940"/>
                        <a:pt x="147477" y="5465"/>
                        <a:pt x="271805" y="0"/>
                      </a:cubicBezTo>
                      <a:cubicBezTo>
                        <a:pt x="260944" y="203200"/>
                        <a:pt x="274344" y="298149"/>
                        <a:pt x="271805" y="408804"/>
                      </a:cubicBezTo>
                      <a:cubicBezTo>
                        <a:pt x="269266" y="519459"/>
                        <a:pt x="283325" y="630092"/>
                        <a:pt x="271805" y="817608"/>
                      </a:cubicBezTo>
                      <a:cubicBezTo>
                        <a:pt x="142881" y="822707"/>
                        <a:pt x="84942" y="810342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271805" h="817608" stroke="0" extrusionOk="0">
                      <a:moveTo>
                        <a:pt x="0" y="0"/>
                      </a:moveTo>
                      <a:cubicBezTo>
                        <a:pt x="71530" y="-8953"/>
                        <a:pt x="181802" y="-11994"/>
                        <a:pt x="271805" y="0"/>
                      </a:cubicBezTo>
                      <a:cubicBezTo>
                        <a:pt x="253213" y="122587"/>
                        <a:pt x="268408" y="296934"/>
                        <a:pt x="271805" y="408804"/>
                      </a:cubicBezTo>
                      <a:cubicBezTo>
                        <a:pt x="275202" y="520674"/>
                        <a:pt x="265637" y="725083"/>
                        <a:pt x="271805" y="817608"/>
                      </a:cubicBezTo>
                      <a:cubicBezTo>
                        <a:pt x="191994" y="815052"/>
                        <a:pt x="70701" y="828696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19FD56F-DA7F-4350-839D-4C035DE7E9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654" y="4291720"/>
                  <a:ext cx="271805" cy="8176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271805"/>
                            <a:gd name="connsiteY0" fmla="*/ 0 h 817608"/>
                            <a:gd name="connsiteX1" fmla="*/ 271805 w 271805"/>
                            <a:gd name="connsiteY1" fmla="*/ 0 h 817608"/>
                            <a:gd name="connsiteX2" fmla="*/ 271805 w 271805"/>
                            <a:gd name="connsiteY2" fmla="*/ 408804 h 817608"/>
                            <a:gd name="connsiteX3" fmla="*/ 271805 w 271805"/>
                            <a:gd name="connsiteY3" fmla="*/ 817608 h 817608"/>
                            <a:gd name="connsiteX4" fmla="*/ 0 w 271805"/>
                            <a:gd name="connsiteY4" fmla="*/ 817608 h 817608"/>
                            <a:gd name="connsiteX5" fmla="*/ 0 w 271805"/>
                            <a:gd name="connsiteY5" fmla="*/ 416980 h 817608"/>
                            <a:gd name="connsiteX6" fmla="*/ 0 w 27180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1805" h="817608" fill="none" extrusionOk="0">
                              <a:moveTo>
                                <a:pt x="0" y="0"/>
                              </a:moveTo>
                              <a:cubicBezTo>
                                <a:pt x="131813" y="1940"/>
                                <a:pt x="147477" y="5465"/>
                                <a:pt x="271805" y="0"/>
                              </a:cubicBezTo>
                              <a:cubicBezTo>
                                <a:pt x="260944" y="203200"/>
                                <a:pt x="274344" y="298149"/>
                                <a:pt x="271805" y="408804"/>
                              </a:cubicBezTo>
                              <a:cubicBezTo>
                                <a:pt x="269266" y="519459"/>
                                <a:pt x="283325" y="630092"/>
                                <a:pt x="271805" y="817608"/>
                              </a:cubicBezTo>
                              <a:cubicBezTo>
                                <a:pt x="142881" y="822707"/>
                                <a:pt x="84942" y="810342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271805" h="817608" stroke="0" extrusionOk="0">
                              <a:moveTo>
                                <a:pt x="0" y="0"/>
                              </a:moveTo>
                              <a:cubicBezTo>
                                <a:pt x="71530" y="-8953"/>
                                <a:pt x="181802" y="-11994"/>
                                <a:pt x="271805" y="0"/>
                              </a:cubicBezTo>
                              <a:cubicBezTo>
                                <a:pt x="253213" y="122587"/>
                                <a:pt x="268408" y="296934"/>
                                <a:pt x="271805" y="408804"/>
                              </a:cubicBezTo>
                              <a:cubicBezTo>
                                <a:pt x="275202" y="520674"/>
                                <a:pt x="265637" y="725083"/>
                                <a:pt x="271805" y="817608"/>
                              </a:cubicBezTo>
                              <a:cubicBezTo>
                                <a:pt x="191994" y="815052"/>
                                <a:pt x="70701" y="828696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D064147-F87D-48AD-A827-F9E34AEF1504}"/>
                    </a:ext>
                  </a:extLst>
                </p:cNvPr>
                <p:cNvSpPr/>
                <p:nvPr/>
              </p:nvSpPr>
              <p:spPr>
                <a:xfrm>
                  <a:off x="5302411" y="4515858"/>
                  <a:ext cx="378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D064147-F87D-48AD-A827-F9E34AEF1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411" y="4515858"/>
                  <a:ext cx="378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3ED54-1C50-4F24-BE27-90C91654EAD6}"/>
                    </a:ext>
                  </a:extLst>
                </p:cNvPr>
                <p:cNvSpPr/>
                <p:nvPr/>
              </p:nvSpPr>
              <p:spPr>
                <a:xfrm>
                  <a:off x="5677171" y="4295171"/>
                  <a:ext cx="1017000" cy="817608"/>
                </a:xfrm>
                <a:custGeom>
                  <a:avLst/>
                  <a:gdLst>
                    <a:gd name="connsiteX0" fmla="*/ 0 w 1017000"/>
                    <a:gd name="connsiteY0" fmla="*/ 0 h 817608"/>
                    <a:gd name="connsiteX1" fmla="*/ 508500 w 1017000"/>
                    <a:gd name="connsiteY1" fmla="*/ 0 h 817608"/>
                    <a:gd name="connsiteX2" fmla="*/ 1017000 w 1017000"/>
                    <a:gd name="connsiteY2" fmla="*/ 0 h 817608"/>
                    <a:gd name="connsiteX3" fmla="*/ 1017000 w 1017000"/>
                    <a:gd name="connsiteY3" fmla="*/ 384276 h 817608"/>
                    <a:gd name="connsiteX4" fmla="*/ 1017000 w 1017000"/>
                    <a:gd name="connsiteY4" fmla="*/ 817608 h 817608"/>
                    <a:gd name="connsiteX5" fmla="*/ 498330 w 1017000"/>
                    <a:gd name="connsiteY5" fmla="*/ 817608 h 817608"/>
                    <a:gd name="connsiteX6" fmla="*/ 0 w 1017000"/>
                    <a:gd name="connsiteY6" fmla="*/ 817608 h 817608"/>
                    <a:gd name="connsiteX7" fmla="*/ 0 w 1017000"/>
                    <a:gd name="connsiteY7" fmla="*/ 400628 h 817608"/>
                    <a:gd name="connsiteX8" fmla="*/ 0 w 1017000"/>
                    <a:gd name="connsiteY8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7000" h="817608" fill="none" extrusionOk="0">
                      <a:moveTo>
                        <a:pt x="0" y="0"/>
                      </a:moveTo>
                      <a:cubicBezTo>
                        <a:pt x="183439" y="-4378"/>
                        <a:pt x="357678" y="-12672"/>
                        <a:pt x="508500" y="0"/>
                      </a:cubicBezTo>
                      <a:cubicBezTo>
                        <a:pt x="659322" y="12672"/>
                        <a:pt x="855517" y="-6373"/>
                        <a:pt x="1017000" y="0"/>
                      </a:cubicBezTo>
                      <a:cubicBezTo>
                        <a:pt x="1023247" y="147358"/>
                        <a:pt x="1024766" y="210445"/>
                        <a:pt x="1017000" y="384276"/>
                      </a:cubicBezTo>
                      <a:cubicBezTo>
                        <a:pt x="1009234" y="558107"/>
                        <a:pt x="1029701" y="617506"/>
                        <a:pt x="1017000" y="817608"/>
                      </a:cubicBezTo>
                      <a:cubicBezTo>
                        <a:pt x="838157" y="830779"/>
                        <a:pt x="671114" y="837479"/>
                        <a:pt x="498330" y="817608"/>
                      </a:cubicBezTo>
                      <a:cubicBezTo>
                        <a:pt x="325546" y="797738"/>
                        <a:pt x="192468" y="810687"/>
                        <a:pt x="0" y="817608"/>
                      </a:cubicBezTo>
                      <a:cubicBezTo>
                        <a:pt x="10670" y="693174"/>
                        <a:pt x="-4948" y="512811"/>
                        <a:pt x="0" y="400628"/>
                      </a:cubicBezTo>
                      <a:cubicBezTo>
                        <a:pt x="4948" y="288445"/>
                        <a:pt x="-18019" y="145198"/>
                        <a:pt x="0" y="0"/>
                      </a:cubicBezTo>
                      <a:close/>
                    </a:path>
                    <a:path w="1017000" h="817608" stroke="0" extrusionOk="0">
                      <a:moveTo>
                        <a:pt x="0" y="0"/>
                      </a:moveTo>
                      <a:cubicBezTo>
                        <a:pt x="249979" y="-1565"/>
                        <a:pt x="384346" y="-24268"/>
                        <a:pt x="518670" y="0"/>
                      </a:cubicBezTo>
                      <a:cubicBezTo>
                        <a:pt x="652994" y="24268"/>
                        <a:pt x="899251" y="-4751"/>
                        <a:pt x="1017000" y="0"/>
                      </a:cubicBezTo>
                      <a:cubicBezTo>
                        <a:pt x="1032404" y="195496"/>
                        <a:pt x="1034783" y="282848"/>
                        <a:pt x="1017000" y="425156"/>
                      </a:cubicBezTo>
                      <a:cubicBezTo>
                        <a:pt x="999217" y="567464"/>
                        <a:pt x="1022543" y="682490"/>
                        <a:pt x="1017000" y="817608"/>
                      </a:cubicBezTo>
                      <a:cubicBezTo>
                        <a:pt x="759254" y="812951"/>
                        <a:pt x="674424" y="825597"/>
                        <a:pt x="498330" y="817608"/>
                      </a:cubicBezTo>
                      <a:cubicBezTo>
                        <a:pt x="322236" y="809620"/>
                        <a:pt x="122558" y="826140"/>
                        <a:pt x="0" y="817608"/>
                      </a:cubicBezTo>
                      <a:cubicBezTo>
                        <a:pt x="2098" y="622298"/>
                        <a:pt x="8086" y="540386"/>
                        <a:pt x="0" y="425156"/>
                      </a:cubicBezTo>
                      <a:cubicBezTo>
                        <a:pt x="-8086" y="309926"/>
                        <a:pt x="-9838" y="186161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30000"/>
                        <a:lumOff val="70000"/>
                      </a:schemeClr>
                    </a:gs>
                    <a:gs pos="50000">
                      <a:schemeClr val="accent6">
                        <a:lumMod val="10000"/>
                        <a:lumOff val="90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3ED54-1C50-4F24-BE27-90C91654E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171" y="4295171"/>
                  <a:ext cx="1017000" cy="8176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1017000"/>
                            <a:gd name="connsiteY0" fmla="*/ 0 h 817608"/>
                            <a:gd name="connsiteX1" fmla="*/ 508500 w 1017000"/>
                            <a:gd name="connsiteY1" fmla="*/ 0 h 817608"/>
                            <a:gd name="connsiteX2" fmla="*/ 1017000 w 1017000"/>
                            <a:gd name="connsiteY2" fmla="*/ 0 h 817608"/>
                            <a:gd name="connsiteX3" fmla="*/ 1017000 w 1017000"/>
                            <a:gd name="connsiteY3" fmla="*/ 384276 h 817608"/>
                            <a:gd name="connsiteX4" fmla="*/ 1017000 w 1017000"/>
                            <a:gd name="connsiteY4" fmla="*/ 817608 h 817608"/>
                            <a:gd name="connsiteX5" fmla="*/ 498330 w 1017000"/>
                            <a:gd name="connsiteY5" fmla="*/ 817608 h 817608"/>
                            <a:gd name="connsiteX6" fmla="*/ 0 w 1017000"/>
                            <a:gd name="connsiteY6" fmla="*/ 817608 h 817608"/>
                            <a:gd name="connsiteX7" fmla="*/ 0 w 1017000"/>
                            <a:gd name="connsiteY7" fmla="*/ 400628 h 817608"/>
                            <a:gd name="connsiteX8" fmla="*/ 0 w 1017000"/>
                            <a:gd name="connsiteY8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017000" h="817608" fill="none" extrusionOk="0">
                              <a:moveTo>
                                <a:pt x="0" y="0"/>
                              </a:moveTo>
                              <a:cubicBezTo>
                                <a:pt x="183439" y="-4378"/>
                                <a:pt x="357678" y="-12672"/>
                                <a:pt x="508500" y="0"/>
                              </a:cubicBezTo>
                              <a:cubicBezTo>
                                <a:pt x="659322" y="12672"/>
                                <a:pt x="855517" y="-6373"/>
                                <a:pt x="1017000" y="0"/>
                              </a:cubicBezTo>
                              <a:cubicBezTo>
                                <a:pt x="1023247" y="147358"/>
                                <a:pt x="1024766" y="210445"/>
                                <a:pt x="1017000" y="384276"/>
                              </a:cubicBezTo>
                              <a:cubicBezTo>
                                <a:pt x="1009234" y="558107"/>
                                <a:pt x="1029701" y="617506"/>
                                <a:pt x="1017000" y="817608"/>
                              </a:cubicBezTo>
                              <a:cubicBezTo>
                                <a:pt x="838157" y="830779"/>
                                <a:pt x="671114" y="837479"/>
                                <a:pt x="498330" y="817608"/>
                              </a:cubicBezTo>
                              <a:cubicBezTo>
                                <a:pt x="325546" y="797738"/>
                                <a:pt x="192468" y="810687"/>
                                <a:pt x="0" y="817608"/>
                              </a:cubicBezTo>
                              <a:cubicBezTo>
                                <a:pt x="10670" y="693174"/>
                                <a:pt x="-4948" y="512811"/>
                                <a:pt x="0" y="400628"/>
                              </a:cubicBezTo>
                              <a:cubicBezTo>
                                <a:pt x="4948" y="288445"/>
                                <a:pt x="-18019" y="145198"/>
                                <a:pt x="0" y="0"/>
                              </a:cubicBezTo>
                              <a:close/>
                            </a:path>
                            <a:path w="1017000" h="817608" stroke="0" extrusionOk="0">
                              <a:moveTo>
                                <a:pt x="0" y="0"/>
                              </a:moveTo>
                              <a:cubicBezTo>
                                <a:pt x="249979" y="-1565"/>
                                <a:pt x="384346" y="-24268"/>
                                <a:pt x="518670" y="0"/>
                              </a:cubicBezTo>
                              <a:cubicBezTo>
                                <a:pt x="652994" y="24268"/>
                                <a:pt x="899251" y="-4751"/>
                                <a:pt x="1017000" y="0"/>
                              </a:cubicBezTo>
                              <a:cubicBezTo>
                                <a:pt x="1032404" y="195496"/>
                                <a:pt x="1034783" y="282848"/>
                                <a:pt x="1017000" y="425156"/>
                              </a:cubicBezTo>
                              <a:cubicBezTo>
                                <a:pt x="999217" y="567464"/>
                                <a:pt x="1022543" y="682490"/>
                                <a:pt x="1017000" y="817608"/>
                              </a:cubicBezTo>
                              <a:cubicBezTo>
                                <a:pt x="759254" y="812951"/>
                                <a:pt x="674424" y="825597"/>
                                <a:pt x="498330" y="817608"/>
                              </a:cubicBezTo>
                              <a:cubicBezTo>
                                <a:pt x="322236" y="809620"/>
                                <a:pt x="122558" y="826140"/>
                                <a:pt x="0" y="817608"/>
                              </a:cubicBezTo>
                              <a:cubicBezTo>
                                <a:pt x="2098" y="622298"/>
                                <a:pt x="8086" y="540386"/>
                                <a:pt x="0" y="425156"/>
                              </a:cubicBezTo>
                              <a:cubicBezTo>
                                <a:pt x="-8086" y="309926"/>
                                <a:pt x="-9838" y="186161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395A7B2-81D8-4BA8-9C30-F60409A60780}"/>
                    </a:ext>
                  </a:extLst>
                </p:cNvPr>
                <p:cNvSpPr/>
                <p:nvPr/>
              </p:nvSpPr>
              <p:spPr>
                <a:xfrm>
                  <a:off x="7041499" y="4295171"/>
                  <a:ext cx="271805" cy="817608"/>
                </a:xfrm>
                <a:custGeom>
                  <a:avLst/>
                  <a:gdLst>
                    <a:gd name="connsiteX0" fmla="*/ 0 w 271805"/>
                    <a:gd name="connsiteY0" fmla="*/ 0 h 817608"/>
                    <a:gd name="connsiteX1" fmla="*/ 271805 w 271805"/>
                    <a:gd name="connsiteY1" fmla="*/ 0 h 817608"/>
                    <a:gd name="connsiteX2" fmla="*/ 271805 w 271805"/>
                    <a:gd name="connsiteY2" fmla="*/ 408804 h 817608"/>
                    <a:gd name="connsiteX3" fmla="*/ 271805 w 271805"/>
                    <a:gd name="connsiteY3" fmla="*/ 817608 h 817608"/>
                    <a:gd name="connsiteX4" fmla="*/ 0 w 271805"/>
                    <a:gd name="connsiteY4" fmla="*/ 817608 h 817608"/>
                    <a:gd name="connsiteX5" fmla="*/ 0 w 271805"/>
                    <a:gd name="connsiteY5" fmla="*/ 416980 h 817608"/>
                    <a:gd name="connsiteX6" fmla="*/ 0 w 271805"/>
                    <a:gd name="connsiteY6" fmla="*/ 0 h 817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805" h="817608" fill="none" extrusionOk="0">
                      <a:moveTo>
                        <a:pt x="0" y="0"/>
                      </a:moveTo>
                      <a:cubicBezTo>
                        <a:pt x="131813" y="1940"/>
                        <a:pt x="147477" y="5465"/>
                        <a:pt x="271805" y="0"/>
                      </a:cubicBezTo>
                      <a:cubicBezTo>
                        <a:pt x="260944" y="203200"/>
                        <a:pt x="274344" y="298149"/>
                        <a:pt x="271805" y="408804"/>
                      </a:cubicBezTo>
                      <a:cubicBezTo>
                        <a:pt x="269266" y="519459"/>
                        <a:pt x="283325" y="630092"/>
                        <a:pt x="271805" y="817608"/>
                      </a:cubicBezTo>
                      <a:cubicBezTo>
                        <a:pt x="142881" y="822707"/>
                        <a:pt x="84942" y="810342"/>
                        <a:pt x="0" y="817608"/>
                      </a:cubicBezTo>
                      <a:cubicBezTo>
                        <a:pt x="19321" y="665466"/>
                        <a:pt x="6017" y="604009"/>
                        <a:pt x="0" y="416980"/>
                      </a:cubicBezTo>
                      <a:cubicBezTo>
                        <a:pt x="-6017" y="229951"/>
                        <a:pt x="8760" y="195764"/>
                        <a:pt x="0" y="0"/>
                      </a:cubicBezTo>
                      <a:close/>
                    </a:path>
                    <a:path w="271805" h="817608" stroke="0" extrusionOk="0">
                      <a:moveTo>
                        <a:pt x="0" y="0"/>
                      </a:moveTo>
                      <a:cubicBezTo>
                        <a:pt x="71530" y="-8953"/>
                        <a:pt x="181802" y="-11994"/>
                        <a:pt x="271805" y="0"/>
                      </a:cubicBezTo>
                      <a:cubicBezTo>
                        <a:pt x="253213" y="122587"/>
                        <a:pt x="268408" y="296934"/>
                        <a:pt x="271805" y="408804"/>
                      </a:cubicBezTo>
                      <a:cubicBezTo>
                        <a:pt x="275202" y="520674"/>
                        <a:pt x="265637" y="725083"/>
                        <a:pt x="271805" y="817608"/>
                      </a:cubicBezTo>
                      <a:cubicBezTo>
                        <a:pt x="191994" y="815052"/>
                        <a:pt x="70701" y="828696"/>
                        <a:pt x="0" y="817608"/>
                      </a:cubicBezTo>
                      <a:cubicBezTo>
                        <a:pt x="-17666" y="693497"/>
                        <a:pt x="3322" y="604918"/>
                        <a:pt x="0" y="433332"/>
                      </a:cubicBezTo>
                      <a:cubicBezTo>
                        <a:pt x="-3322" y="261746"/>
                        <a:pt x="2713" y="1290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395A7B2-81D8-4BA8-9C30-F60409A60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499" y="4295171"/>
                  <a:ext cx="271805" cy="8176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extLst>
                    <a:ext uri="{C807C97D-BFC1-408E-A445-0C87EB9F89A2}">
                      <ask:lineSketchStyleProps xmlns:ask="http://schemas.microsoft.com/office/drawing/2018/sketchyshapes" sd="942014903">
                        <a:custGeom>
                          <a:avLst/>
                          <a:gdLst>
                            <a:gd name="connsiteX0" fmla="*/ 0 w 271805"/>
                            <a:gd name="connsiteY0" fmla="*/ 0 h 817608"/>
                            <a:gd name="connsiteX1" fmla="*/ 271805 w 271805"/>
                            <a:gd name="connsiteY1" fmla="*/ 0 h 817608"/>
                            <a:gd name="connsiteX2" fmla="*/ 271805 w 271805"/>
                            <a:gd name="connsiteY2" fmla="*/ 408804 h 817608"/>
                            <a:gd name="connsiteX3" fmla="*/ 271805 w 271805"/>
                            <a:gd name="connsiteY3" fmla="*/ 817608 h 817608"/>
                            <a:gd name="connsiteX4" fmla="*/ 0 w 271805"/>
                            <a:gd name="connsiteY4" fmla="*/ 817608 h 817608"/>
                            <a:gd name="connsiteX5" fmla="*/ 0 w 271805"/>
                            <a:gd name="connsiteY5" fmla="*/ 416980 h 817608"/>
                            <a:gd name="connsiteX6" fmla="*/ 0 w 271805"/>
                            <a:gd name="connsiteY6" fmla="*/ 0 h 8176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1805" h="817608" fill="none" extrusionOk="0">
                              <a:moveTo>
                                <a:pt x="0" y="0"/>
                              </a:moveTo>
                              <a:cubicBezTo>
                                <a:pt x="131813" y="1940"/>
                                <a:pt x="147477" y="5465"/>
                                <a:pt x="271805" y="0"/>
                              </a:cubicBezTo>
                              <a:cubicBezTo>
                                <a:pt x="260944" y="203200"/>
                                <a:pt x="274344" y="298149"/>
                                <a:pt x="271805" y="408804"/>
                              </a:cubicBezTo>
                              <a:cubicBezTo>
                                <a:pt x="269266" y="519459"/>
                                <a:pt x="283325" y="630092"/>
                                <a:pt x="271805" y="817608"/>
                              </a:cubicBezTo>
                              <a:cubicBezTo>
                                <a:pt x="142881" y="822707"/>
                                <a:pt x="84942" y="810342"/>
                                <a:pt x="0" y="817608"/>
                              </a:cubicBezTo>
                              <a:cubicBezTo>
                                <a:pt x="19321" y="665466"/>
                                <a:pt x="6017" y="604009"/>
                                <a:pt x="0" y="416980"/>
                              </a:cubicBezTo>
                              <a:cubicBezTo>
                                <a:pt x="-6017" y="229951"/>
                                <a:pt x="8760" y="195764"/>
                                <a:pt x="0" y="0"/>
                              </a:cubicBezTo>
                              <a:close/>
                            </a:path>
                            <a:path w="271805" h="817608" stroke="0" extrusionOk="0">
                              <a:moveTo>
                                <a:pt x="0" y="0"/>
                              </a:moveTo>
                              <a:cubicBezTo>
                                <a:pt x="71530" y="-8953"/>
                                <a:pt x="181802" y="-11994"/>
                                <a:pt x="271805" y="0"/>
                              </a:cubicBezTo>
                              <a:cubicBezTo>
                                <a:pt x="253213" y="122587"/>
                                <a:pt x="268408" y="296934"/>
                                <a:pt x="271805" y="408804"/>
                              </a:cubicBezTo>
                              <a:cubicBezTo>
                                <a:pt x="275202" y="520674"/>
                                <a:pt x="265637" y="725083"/>
                                <a:pt x="271805" y="817608"/>
                              </a:cubicBezTo>
                              <a:cubicBezTo>
                                <a:pt x="191994" y="815052"/>
                                <a:pt x="70701" y="828696"/>
                                <a:pt x="0" y="817608"/>
                              </a:cubicBezTo>
                              <a:cubicBezTo>
                                <a:pt x="-17666" y="693497"/>
                                <a:pt x="3322" y="604918"/>
                                <a:pt x="0" y="433332"/>
                              </a:cubicBezTo>
                              <a:cubicBezTo>
                                <a:pt x="-3322" y="261746"/>
                                <a:pt x="2713" y="12902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A17A0A-3575-4C69-A66E-0099647551FF}"/>
                    </a:ext>
                  </a:extLst>
                </p:cNvPr>
                <p:cNvSpPr/>
                <p:nvPr/>
              </p:nvSpPr>
              <p:spPr>
                <a:xfrm>
                  <a:off x="6619006" y="4519309"/>
                  <a:ext cx="439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A17A0A-3575-4C69-A66E-009964755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6" y="4519309"/>
                  <a:ext cx="43954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722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7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916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main component of Neural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Which is actually just a </a:t>
            </a:r>
            <a:r>
              <a:rPr lang="en-US" dirty="0">
                <a:solidFill>
                  <a:srgbClr val="0000FF"/>
                </a:solidFill>
              </a:rPr>
              <a:t>simple linear function </a:t>
            </a:r>
            <a:br>
              <a:rPr lang="en-US" dirty="0"/>
            </a:br>
            <a:r>
              <a:rPr lang="en-US" dirty="0"/>
              <a:t>(logistic regression)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3609CEA-9C6E-4A4C-BE5B-33C21655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94" y="3762445"/>
            <a:ext cx="2536156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6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Neural Network is just a series (</a:t>
            </a:r>
            <a:r>
              <a:rPr lang="en-US" dirty="0">
                <a:solidFill>
                  <a:srgbClr val="0000FF"/>
                </a:solidFill>
              </a:rPr>
              <a:t>stacks</a:t>
            </a:r>
            <a:r>
              <a:rPr lang="en-US" dirty="0"/>
              <a:t>) of neuron</a:t>
            </a:r>
          </a:p>
          <a:p>
            <a:r>
              <a:rPr lang="en-US" dirty="0">
                <a:solidFill>
                  <a:srgbClr val="0000FF"/>
                </a:solidFill>
              </a:rPr>
              <a:t>Each connection </a:t>
            </a:r>
            <a:r>
              <a:rPr lang="en-US" dirty="0"/>
              <a:t>between neuron is precedented 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a non-linear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78611-B01A-4DB0-9F2F-9E26CFCF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77" y="3622100"/>
            <a:ext cx="1046263" cy="9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BC453-E6DE-4030-94B6-46B84923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77" y="4432437"/>
            <a:ext cx="1046263" cy="95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2F784-E8BA-4405-A50A-3DDB21CA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77" y="5242774"/>
            <a:ext cx="1046263" cy="950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BD16B-89E9-4214-BBEA-F559D4F3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40" y="4027268"/>
            <a:ext cx="1046263" cy="950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EB7B4-1B44-435A-B4BF-7F847354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03" y="4432436"/>
            <a:ext cx="1046263" cy="950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3F275-1217-4DC6-AE44-ED00C816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40" y="4848996"/>
            <a:ext cx="1046263" cy="9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(Before) Linear Score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(Now) 2-Layer Neural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F49D8C-DD5F-4D0B-BA25-43B7F17802B3}"/>
              </a:ext>
            </a:extLst>
          </p:cNvPr>
          <p:cNvGrpSpPr/>
          <p:nvPr/>
        </p:nvGrpSpPr>
        <p:grpSpPr>
          <a:xfrm>
            <a:off x="6636889" y="3759785"/>
            <a:ext cx="3462409" cy="2492782"/>
            <a:chOff x="444564" y="2465457"/>
            <a:chExt cx="3462409" cy="249278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1FB1E9-D520-425B-BE59-254782FC8561}"/>
                </a:ext>
              </a:extLst>
            </p:cNvPr>
            <p:cNvSpPr/>
            <p:nvPr/>
          </p:nvSpPr>
          <p:spPr>
            <a:xfrm>
              <a:off x="817722" y="2644416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B9B57E-1C1B-4AE0-9127-878B55935709}"/>
                </a:ext>
              </a:extLst>
            </p:cNvPr>
            <p:cNvSpPr/>
            <p:nvPr/>
          </p:nvSpPr>
          <p:spPr>
            <a:xfrm>
              <a:off x="1958182" y="246545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A1E76E-2325-4594-AF68-DAF75D49BD5B}"/>
                </a:ext>
              </a:extLst>
            </p:cNvPr>
            <p:cNvSpPr/>
            <p:nvPr/>
          </p:nvSpPr>
          <p:spPr>
            <a:xfrm>
              <a:off x="3009759" y="294442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02FA9-4427-448A-96AA-5F1B4D6438BD}"/>
                </a:ext>
              </a:extLst>
            </p:cNvPr>
            <p:cNvSpPr/>
            <p:nvPr/>
          </p:nvSpPr>
          <p:spPr>
            <a:xfrm>
              <a:off x="867905" y="281762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6BA3AE4-C606-4471-A3CC-C045663BA617}"/>
                </a:ext>
              </a:extLst>
            </p:cNvPr>
            <p:cNvSpPr/>
            <p:nvPr/>
          </p:nvSpPr>
          <p:spPr>
            <a:xfrm>
              <a:off x="867905" y="333594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E28B6-D711-4904-8E44-0BB232C4B42D}"/>
                </a:ext>
              </a:extLst>
            </p:cNvPr>
            <p:cNvSpPr/>
            <p:nvPr/>
          </p:nvSpPr>
          <p:spPr>
            <a:xfrm>
              <a:off x="867905" y="382047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6650331-B1B9-4A40-B01C-2731C3668151}"/>
                </a:ext>
              </a:extLst>
            </p:cNvPr>
            <p:cNvSpPr/>
            <p:nvPr/>
          </p:nvSpPr>
          <p:spPr>
            <a:xfrm>
              <a:off x="1984235" y="258541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6FD2687-9CC9-44AF-9828-DDF8615F1BD2}"/>
                </a:ext>
              </a:extLst>
            </p:cNvPr>
            <p:cNvSpPr/>
            <p:nvPr/>
          </p:nvSpPr>
          <p:spPr>
            <a:xfrm>
              <a:off x="1984235" y="304612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E8372F-CEE7-4E6B-B2F4-65BDA5730CEF}"/>
                </a:ext>
              </a:extLst>
            </p:cNvPr>
            <p:cNvSpPr/>
            <p:nvPr/>
          </p:nvSpPr>
          <p:spPr>
            <a:xfrm>
              <a:off x="1984235" y="35068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33A3C6-7D0E-41F0-BA49-ED83D5C38D4D}"/>
                </a:ext>
              </a:extLst>
            </p:cNvPr>
            <p:cNvSpPr/>
            <p:nvPr/>
          </p:nvSpPr>
          <p:spPr>
            <a:xfrm>
              <a:off x="1984235" y="398230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03C00A-BAC5-40F2-9E94-F9A2CF7754A7}"/>
                </a:ext>
              </a:extLst>
            </p:cNvPr>
            <p:cNvSpPr/>
            <p:nvPr/>
          </p:nvSpPr>
          <p:spPr>
            <a:xfrm>
              <a:off x="3050382" y="307927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23EA990-8748-4539-AFB9-21847C1922E7}"/>
                </a:ext>
              </a:extLst>
            </p:cNvPr>
            <p:cNvSpPr/>
            <p:nvPr/>
          </p:nvSpPr>
          <p:spPr>
            <a:xfrm>
              <a:off x="3038067" y="355825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681225-EA49-4591-BE60-98B1D64F34F8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 flipV="1">
              <a:off x="1212039" y="2757482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3A63430-00A9-411F-9825-A5556DF20CF0}"/>
                </a:ext>
              </a:extLst>
            </p:cNvPr>
            <p:cNvCxnSpPr>
              <a:stCxn id="58" idx="6"/>
              <a:endCxn id="62" idx="2"/>
            </p:cNvCxnSpPr>
            <p:nvPr/>
          </p:nvCxnSpPr>
          <p:spPr>
            <a:xfrm>
              <a:off x="1212039" y="2989696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8E54148-8582-40FA-B927-1B9C73BE4E90}"/>
                </a:ext>
              </a:extLst>
            </p:cNvPr>
            <p:cNvCxnSpPr>
              <a:stCxn id="59" idx="6"/>
              <a:endCxn id="61" idx="2"/>
            </p:cNvCxnSpPr>
            <p:nvPr/>
          </p:nvCxnSpPr>
          <p:spPr>
            <a:xfrm flipV="1">
              <a:off x="1212039" y="2757482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8C8E37A-3E86-4E83-8FA1-579D857FF67D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 flipV="1">
              <a:off x="1212039" y="3218195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FC61359-081B-4C65-98E7-2045A664F593}"/>
                </a:ext>
              </a:extLst>
            </p:cNvPr>
            <p:cNvCxnSpPr>
              <a:stCxn id="59" idx="6"/>
              <a:endCxn id="63" idx="2"/>
            </p:cNvCxnSpPr>
            <p:nvPr/>
          </p:nvCxnSpPr>
          <p:spPr>
            <a:xfrm>
              <a:off x="1212039" y="3508016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E47476-9FC9-4B94-942D-FAA93F78BEE7}"/>
                </a:ext>
              </a:extLst>
            </p:cNvPr>
            <p:cNvCxnSpPr>
              <a:stCxn id="59" idx="6"/>
              <a:endCxn id="64" idx="2"/>
            </p:cNvCxnSpPr>
            <p:nvPr/>
          </p:nvCxnSpPr>
          <p:spPr>
            <a:xfrm>
              <a:off x="1212039" y="3508016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D491E78-A0C9-4221-9261-32C444B58968}"/>
                </a:ext>
              </a:extLst>
            </p:cNvPr>
            <p:cNvCxnSpPr>
              <a:stCxn id="60" idx="6"/>
              <a:endCxn id="63" idx="2"/>
            </p:cNvCxnSpPr>
            <p:nvPr/>
          </p:nvCxnSpPr>
          <p:spPr>
            <a:xfrm flipV="1">
              <a:off x="1212039" y="3678908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027DCD8-1987-4102-9513-143EFBFD517F}"/>
                </a:ext>
              </a:extLst>
            </p:cNvPr>
            <p:cNvCxnSpPr>
              <a:stCxn id="60" idx="6"/>
              <a:endCxn id="64" idx="2"/>
            </p:cNvCxnSpPr>
            <p:nvPr/>
          </p:nvCxnSpPr>
          <p:spPr>
            <a:xfrm>
              <a:off x="1212039" y="3992538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EA14960-20EF-412D-A82E-8478ECD2EC0B}"/>
                </a:ext>
              </a:extLst>
            </p:cNvPr>
            <p:cNvCxnSpPr>
              <a:stCxn id="58" idx="6"/>
              <a:endCxn id="63" idx="2"/>
            </p:cNvCxnSpPr>
            <p:nvPr/>
          </p:nvCxnSpPr>
          <p:spPr>
            <a:xfrm>
              <a:off x="1212039" y="2989696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169DFA-E2A5-4F6F-B94A-7D0D0FE85BC2}"/>
                </a:ext>
              </a:extLst>
            </p:cNvPr>
            <p:cNvCxnSpPr>
              <a:stCxn id="58" idx="6"/>
              <a:endCxn id="64" idx="2"/>
            </p:cNvCxnSpPr>
            <p:nvPr/>
          </p:nvCxnSpPr>
          <p:spPr>
            <a:xfrm>
              <a:off x="1212039" y="2989696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9D30C4-40A4-4BF7-B21E-8DE5D2752DE0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 flipV="1">
              <a:off x="1212039" y="2757482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01E795-8694-4B6E-8169-BD7FCA7AB8E5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 flipV="1">
              <a:off x="1212039" y="3218195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E6E43C-9AC3-4637-BF6C-3C63DB16B664}"/>
                </a:ext>
              </a:extLst>
            </p:cNvPr>
            <p:cNvCxnSpPr>
              <a:stCxn id="65" idx="2"/>
              <a:endCxn id="61" idx="6"/>
            </p:cNvCxnSpPr>
            <p:nvPr/>
          </p:nvCxnSpPr>
          <p:spPr>
            <a:xfrm flipH="1" flipV="1">
              <a:off x="2328369" y="275748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9FF28BA-5C18-4974-A368-A3E4B75DBF20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2328369" y="321819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51C816-078C-46E6-8F19-3A4AF801FC22}"/>
                </a:ext>
              </a:extLst>
            </p:cNvPr>
            <p:cNvCxnSpPr>
              <a:stCxn id="66" idx="2"/>
              <a:endCxn id="61" idx="6"/>
            </p:cNvCxnSpPr>
            <p:nvPr/>
          </p:nvCxnSpPr>
          <p:spPr>
            <a:xfrm flipH="1" flipV="1">
              <a:off x="2328369" y="275748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1527DA2-8EC9-4D0F-A4C2-A4B302D99B47}"/>
                </a:ext>
              </a:extLst>
            </p:cNvPr>
            <p:cNvCxnSpPr>
              <a:stCxn id="66" idx="2"/>
              <a:endCxn id="62" idx="6"/>
            </p:cNvCxnSpPr>
            <p:nvPr/>
          </p:nvCxnSpPr>
          <p:spPr>
            <a:xfrm flipH="1" flipV="1">
              <a:off x="2328369" y="321819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4D3E367-8CA2-4C17-896D-8592EBD61839}"/>
                </a:ext>
              </a:extLst>
            </p:cNvPr>
            <p:cNvCxnSpPr>
              <a:stCxn id="66" idx="2"/>
              <a:endCxn id="63" idx="6"/>
            </p:cNvCxnSpPr>
            <p:nvPr/>
          </p:nvCxnSpPr>
          <p:spPr>
            <a:xfrm flipH="1" flipV="1">
              <a:off x="2328369" y="367890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477CBB-589F-4C00-8018-E73E309D9EFC}"/>
                </a:ext>
              </a:extLst>
            </p:cNvPr>
            <p:cNvCxnSpPr>
              <a:stCxn id="66" idx="2"/>
              <a:endCxn id="64" idx="6"/>
            </p:cNvCxnSpPr>
            <p:nvPr/>
          </p:nvCxnSpPr>
          <p:spPr>
            <a:xfrm flipH="1">
              <a:off x="2328369" y="373031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57722B-762F-4F4F-9DDE-2A8F0F297B11}"/>
                </a:ext>
              </a:extLst>
            </p:cNvPr>
            <p:cNvCxnSpPr>
              <a:stCxn id="65" idx="2"/>
              <a:endCxn id="63" idx="6"/>
            </p:cNvCxnSpPr>
            <p:nvPr/>
          </p:nvCxnSpPr>
          <p:spPr>
            <a:xfrm flipH="1">
              <a:off x="2328369" y="325134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1399EAC-D20A-4CA7-B885-27C1D14978A6}"/>
                </a:ext>
              </a:extLst>
            </p:cNvPr>
            <p:cNvCxnSpPr>
              <a:stCxn id="65" idx="2"/>
              <a:endCxn id="64" idx="6"/>
            </p:cNvCxnSpPr>
            <p:nvPr/>
          </p:nvCxnSpPr>
          <p:spPr>
            <a:xfrm flipH="1">
              <a:off x="2328369" y="325134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5D0F4D6-2FA4-432E-B122-670A2B885EAB}"/>
                </a:ext>
              </a:extLst>
            </p:cNvPr>
            <p:cNvSpPr/>
            <p:nvPr/>
          </p:nvSpPr>
          <p:spPr>
            <a:xfrm>
              <a:off x="444564" y="4466824"/>
              <a:ext cx="1177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Input layer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D4756E-2249-4F0B-BFBE-150AD92A2859}"/>
                </a:ext>
              </a:extLst>
            </p:cNvPr>
            <p:cNvSpPr/>
            <p:nvPr/>
          </p:nvSpPr>
          <p:spPr>
            <a:xfrm>
              <a:off x="1506101" y="4650462"/>
              <a:ext cx="13213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Hidden layer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CAAE24-DC25-4D78-A3D9-B68AAB42415D}"/>
                </a:ext>
              </a:extLst>
            </p:cNvPr>
            <p:cNvSpPr/>
            <p:nvPr/>
          </p:nvSpPr>
          <p:spPr>
            <a:xfrm>
              <a:off x="2593600" y="4154369"/>
              <a:ext cx="1313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Output layer</a:t>
              </a:r>
            </a:p>
          </p:txBody>
        </p:sp>
      </p:grpSp>
      <p:pic>
        <p:nvPicPr>
          <p:cNvPr id="90" name="Content Placeholder 11">
            <a:extLst>
              <a:ext uri="{FF2B5EF4-FFF2-40B4-BE49-F238E27FC236}">
                <a16:creationId xmlns:a16="http://schemas.microsoft.com/office/drawing/2014/main" id="{0640415C-AC84-4DAF-BF3D-95715EA6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56992" y="1462150"/>
            <a:ext cx="2372056" cy="218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359841-D1BA-4BE4-B49A-B108BB8CD83C}"/>
                  </a:ext>
                </a:extLst>
              </p:cNvPr>
              <p:cNvSpPr/>
              <p:nvPr/>
            </p:nvSpPr>
            <p:spPr>
              <a:xfrm>
                <a:off x="998245" y="2726441"/>
                <a:ext cx="1799957" cy="702559"/>
              </a:xfrm>
              <a:custGeom>
                <a:avLst/>
                <a:gdLst>
                  <a:gd name="connsiteX0" fmla="*/ 0 w 1799957"/>
                  <a:gd name="connsiteY0" fmla="*/ 0 h 702559"/>
                  <a:gd name="connsiteX1" fmla="*/ 599986 w 1799957"/>
                  <a:gd name="connsiteY1" fmla="*/ 0 h 702559"/>
                  <a:gd name="connsiteX2" fmla="*/ 1199971 w 1799957"/>
                  <a:gd name="connsiteY2" fmla="*/ 0 h 702559"/>
                  <a:gd name="connsiteX3" fmla="*/ 1799957 w 1799957"/>
                  <a:gd name="connsiteY3" fmla="*/ 0 h 702559"/>
                  <a:gd name="connsiteX4" fmla="*/ 1799957 w 1799957"/>
                  <a:gd name="connsiteY4" fmla="*/ 358305 h 702559"/>
                  <a:gd name="connsiteX5" fmla="*/ 1799957 w 1799957"/>
                  <a:gd name="connsiteY5" fmla="*/ 702559 h 702559"/>
                  <a:gd name="connsiteX6" fmla="*/ 1199971 w 1799957"/>
                  <a:gd name="connsiteY6" fmla="*/ 702559 h 702559"/>
                  <a:gd name="connsiteX7" fmla="*/ 563987 w 1799957"/>
                  <a:gd name="connsiteY7" fmla="*/ 702559 h 702559"/>
                  <a:gd name="connsiteX8" fmla="*/ 0 w 1799957"/>
                  <a:gd name="connsiteY8" fmla="*/ 702559 h 702559"/>
                  <a:gd name="connsiteX9" fmla="*/ 0 w 1799957"/>
                  <a:gd name="connsiteY9" fmla="*/ 351280 h 702559"/>
                  <a:gd name="connsiteX10" fmla="*/ 0 w 1799957"/>
                  <a:gd name="connsiteY10" fmla="*/ 0 h 70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9957" h="702559" fill="none" extrusionOk="0">
                    <a:moveTo>
                      <a:pt x="0" y="0"/>
                    </a:moveTo>
                    <a:cubicBezTo>
                      <a:pt x="198583" y="-1477"/>
                      <a:pt x="476384" y="23239"/>
                      <a:pt x="599986" y="0"/>
                    </a:cubicBezTo>
                    <a:cubicBezTo>
                      <a:pt x="723588" y="-23239"/>
                      <a:pt x="996722" y="27993"/>
                      <a:pt x="1199971" y="0"/>
                    </a:cubicBezTo>
                    <a:cubicBezTo>
                      <a:pt x="1403221" y="-27993"/>
                      <a:pt x="1569109" y="-24894"/>
                      <a:pt x="1799957" y="0"/>
                    </a:cubicBezTo>
                    <a:cubicBezTo>
                      <a:pt x="1785636" y="111796"/>
                      <a:pt x="1813746" y="233760"/>
                      <a:pt x="1799957" y="358305"/>
                    </a:cubicBezTo>
                    <a:cubicBezTo>
                      <a:pt x="1786168" y="482851"/>
                      <a:pt x="1795041" y="614470"/>
                      <a:pt x="1799957" y="702559"/>
                    </a:cubicBezTo>
                    <a:cubicBezTo>
                      <a:pt x="1511596" y="683897"/>
                      <a:pt x="1439676" y="675227"/>
                      <a:pt x="1199971" y="702559"/>
                    </a:cubicBezTo>
                    <a:cubicBezTo>
                      <a:pt x="960266" y="729891"/>
                      <a:pt x="829810" y="672675"/>
                      <a:pt x="563987" y="702559"/>
                    </a:cubicBezTo>
                    <a:cubicBezTo>
                      <a:pt x="298164" y="732443"/>
                      <a:pt x="163914" y="686991"/>
                      <a:pt x="0" y="702559"/>
                    </a:cubicBezTo>
                    <a:cubicBezTo>
                      <a:pt x="-1595" y="574600"/>
                      <a:pt x="-139" y="439851"/>
                      <a:pt x="0" y="351280"/>
                    </a:cubicBezTo>
                    <a:cubicBezTo>
                      <a:pt x="139" y="262709"/>
                      <a:pt x="-12717" y="112485"/>
                      <a:pt x="0" y="0"/>
                    </a:cubicBezTo>
                    <a:close/>
                  </a:path>
                  <a:path w="1799957" h="702559" stroke="0" extrusionOk="0">
                    <a:moveTo>
                      <a:pt x="0" y="0"/>
                    </a:moveTo>
                    <a:cubicBezTo>
                      <a:pt x="223346" y="-15650"/>
                      <a:pt x="408586" y="12611"/>
                      <a:pt x="599986" y="0"/>
                    </a:cubicBezTo>
                    <a:cubicBezTo>
                      <a:pt x="791386" y="-12611"/>
                      <a:pt x="1031530" y="5901"/>
                      <a:pt x="1181972" y="0"/>
                    </a:cubicBezTo>
                    <a:cubicBezTo>
                      <a:pt x="1332414" y="-5901"/>
                      <a:pt x="1541711" y="-27594"/>
                      <a:pt x="1799957" y="0"/>
                    </a:cubicBezTo>
                    <a:cubicBezTo>
                      <a:pt x="1803104" y="112989"/>
                      <a:pt x="1810474" y="234831"/>
                      <a:pt x="1799957" y="351280"/>
                    </a:cubicBezTo>
                    <a:cubicBezTo>
                      <a:pt x="1789440" y="467729"/>
                      <a:pt x="1803973" y="624201"/>
                      <a:pt x="1799957" y="702559"/>
                    </a:cubicBezTo>
                    <a:cubicBezTo>
                      <a:pt x="1544488" y="684197"/>
                      <a:pt x="1446479" y="714982"/>
                      <a:pt x="1199971" y="702559"/>
                    </a:cubicBezTo>
                    <a:cubicBezTo>
                      <a:pt x="953463" y="690136"/>
                      <a:pt x="791686" y="712785"/>
                      <a:pt x="635985" y="702559"/>
                    </a:cubicBezTo>
                    <a:cubicBezTo>
                      <a:pt x="480284" y="692333"/>
                      <a:pt x="293609" y="684642"/>
                      <a:pt x="0" y="702559"/>
                    </a:cubicBezTo>
                    <a:cubicBezTo>
                      <a:pt x="-14413" y="630395"/>
                      <a:pt x="-13223" y="422858"/>
                      <a:pt x="0" y="351280"/>
                    </a:cubicBezTo>
                    <a:cubicBezTo>
                      <a:pt x="13223" y="279702"/>
                      <a:pt x="-15783" y="8264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359841-D1BA-4BE4-B49A-B108BB8CD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45" y="2726441"/>
                <a:ext cx="1799957" cy="702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custGeom>
                        <a:avLst/>
                        <a:gdLst>
                          <a:gd name="connsiteX0" fmla="*/ 0 w 1799957"/>
                          <a:gd name="connsiteY0" fmla="*/ 0 h 702559"/>
                          <a:gd name="connsiteX1" fmla="*/ 599986 w 1799957"/>
                          <a:gd name="connsiteY1" fmla="*/ 0 h 702559"/>
                          <a:gd name="connsiteX2" fmla="*/ 1199971 w 1799957"/>
                          <a:gd name="connsiteY2" fmla="*/ 0 h 702559"/>
                          <a:gd name="connsiteX3" fmla="*/ 1799957 w 1799957"/>
                          <a:gd name="connsiteY3" fmla="*/ 0 h 702559"/>
                          <a:gd name="connsiteX4" fmla="*/ 1799957 w 1799957"/>
                          <a:gd name="connsiteY4" fmla="*/ 358305 h 702559"/>
                          <a:gd name="connsiteX5" fmla="*/ 1799957 w 1799957"/>
                          <a:gd name="connsiteY5" fmla="*/ 702559 h 702559"/>
                          <a:gd name="connsiteX6" fmla="*/ 1199971 w 1799957"/>
                          <a:gd name="connsiteY6" fmla="*/ 702559 h 702559"/>
                          <a:gd name="connsiteX7" fmla="*/ 563987 w 1799957"/>
                          <a:gd name="connsiteY7" fmla="*/ 702559 h 702559"/>
                          <a:gd name="connsiteX8" fmla="*/ 0 w 1799957"/>
                          <a:gd name="connsiteY8" fmla="*/ 702559 h 702559"/>
                          <a:gd name="connsiteX9" fmla="*/ 0 w 1799957"/>
                          <a:gd name="connsiteY9" fmla="*/ 351280 h 702559"/>
                          <a:gd name="connsiteX10" fmla="*/ 0 w 1799957"/>
                          <a:gd name="connsiteY10" fmla="*/ 0 h 702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799957" h="702559" fill="none" extrusionOk="0">
                            <a:moveTo>
                              <a:pt x="0" y="0"/>
                            </a:moveTo>
                            <a:cubicBezTo>
                              <a:pt x="198583" y="-1477"/>
                              <a:pt x="476384" y="23239"/>
                              <a:pt x="599986" y="0"/>
                            </a:cubicBezTo>
                            <a:cubicBezTo>
                              <a:pt x="723588" y="-23239"/>
                              <a:pt x="996722" y="27993"/>
                              <a:pt x="1199971" y="0"/>
                            </a:cubicBezTo>
                            <a:cubicBezTo>
                              <a:pt x="1403221" y="-27993"/>
                              <a:pt x="1569109" y="-24894"/>
                              <a:pt x="1799957" y="0"/>
                            </a:cubicBezTo>
                            <a:cubicBezTo>
                              <a:pt x="1785636" y="111796"/>
                              <a:pt x="1813746" y="233760"/>
                              <a:pt x="1799957" y="358305"/>
                            </a:cubicBezTo>
                            <a:cubicBezTo>
                              <a:pt x="1786168" y="482851"/>
                              <a:pt x="1795041" y="614470"/>
                              <a:pt x="1799957" y="702559"/>
                            </a:cubicBezTo>
                            <a:cubicBezTo>
                              <a:pt x="1511596" y="683897"/>
                              <a:pt x="1439676" y="675227"/>
                              <a:pt x="1199971" y="702559"/>
                            </a:cubicBezTo>
                            <a:cubicBezTo>
                              <a:pt x="960266" y="729891"/>
                              <a:pt x="829810" y="672675"/>
                              <a:pt x="563987" y="702559"/>
                            </a:cubicBezTo>
                            <a:cubicBezTo>
                              <a:pt x="298164" y="732443"/>
                              <a:pt x="163914" y="686991"/>
                              <a:pt x="0" y="702559"/>
                            </a:cubicBezTo>
                            <a:cubicBezTo>
                              <a:pt x="-1595" y="574600"/>
                              <a:pt x="-139" y="439851"/>
                              <a:pt x="0" y="351280"/>
                            </a:cubicBezTo>
                            <a:cubicBezTo>
                              <a:pt x="139" y="262709"/>
                              <a:pt x="-12717" y="112485"/>
                              <a:pt x="0" y="0"/>
                            </a:cubicBezTo>
                            <a:close/>
                          </a:path>
                          <a:path w="1799957" h="702559" stroke="0" extrusionOk="0">
                            <a:moveTo>
                              <a:pt x="0" y="0"/>
                            </a:moveTo>
                            <a:cubicBezTo>
                              <a:pt x="223346" y="-15650"/>
                              <a:pt x="408586" y="12611"/>
                              <a:pt x="599986" y="0"/>
                            </a:cubicBezTo>
                            <a:cubicBezTo>
                              <a:pt x="791386" y="-12611"/>
                              <a:pt x="1031530" y="5901"/>
                              <a:pt x="1181972" y="0"/>
                            </a:cubicBezTo>
                            <a:cubicBezTo>
                              <a:pt x="1332414" y="-5901"/>
                              <a:pt x="1541711" y="-27594"/>
                              <a:pt x="1799957" y="0"/>
                            </a:cubicBezTo>
                            <a:cubicBezTo>
                              <a:pt x="1803104" y="112989"/>
                              <a:pt x="1810474" y="234831"/>
                              <a:pt x="1799957" y="351280"/>
                            </a:cubicBezTo>
                            <a:cubicBezTo>
                              <a:pt x="1789440" y="467729"/>
                              <a:pt x="1803973" y="624201"/>
                              <a:pt x="1799957" y="702559"/>
                            </a:cubicBezTo>
                            <a:cubicBezTo>
                              <a:pt x="1544488" y="684197"/>
                              <a:pt x="1446479" y="714982"/>
                              <a:pt x="1199971" y="702559"/>
                            </a:cubicBezTo>
                            <a:cubicBezTo>
                              <a:pt x="953463" y="690136"/>
                              <a:pt x="791686" y="712785"/>
                              <a:pt x="635985" y="702559"/>
                            </a:cubicBezTo>
                            <a:cubicBezTo>
                              <a:pt x="480284" y="692333"/>
                              <a:pt x="293609" y="684642"/>
                              <a:pt x="0" y="702559"/>
                            </a:cubicBezTo>
                            <a:cubicBezTo>
                              <a:pt x="-14413" y="630395"/>
                              <a:pt x="-13223" y="422858"/>
                              <a:pt x="0" y="351280"/>
                            </a:cubicBezTo>
                            <a:cubicBezTo>
                              <a:pt x="13223" y="279702"/>
                              <a:pt x="-15783" y="826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46DED99-4A48-4540-AF8A-8A3B46F8E3F1}"/>
                  </a:ext>
                </a:extLst>
              </p:cNvPr>
              <p:cNvSpPr/>
              <p:nvPr/>
            </p:nvSpPr>
            <p:spPr>
              <a:xfrm>
                <a:off x="998245" y="4685217"/>
                <a:ext cx="3038583" cy="702559"/>
              </a:xfrm>
              <a:custGeom>
                <a:avLst/>
                <a:gdLst>
                  <a:gd name="connsiteX0" fmla="*/ 0 w 3038583"/>
                  <a:gd name="connsiteY0" fmla="*/ 0 h 702559"/>
                  <a:gd name="connsiteX1" fmla="*/ 516559 w 3038583"/>
                  <a:gd name="connsiteY1" fmla="*/ 0 h 702559"/>
                  <a:gd name="connsiteX2" fmla="*/ 1093890 w 3038583"/>
                  <a:gd name="connsiteY2" fmla="*/ 0 h 702559"/>
                  <a:gd name="connsiteX3" fmla="*/ 1701606 w 3038583"/>
                  <a:gd name="connsiteY3" fmla="*/ 0 h 702559"/>
                  <a:gd name="connsiteX4" fmla="*/ 2248551 w 3038583"/>
                  <a:gd name="connsiteY4" fmla="*/ 0 h 702559"/>
                  <a:gd name="connsiteX5" fmla="*/ 3038583 w 3038583"/>
                  <a:gd name="connsiteY5" fmla="*/ 0 h 702559"/>
                  <a:gd name="connsiteX6" fmla="*/ 3038583 w 3038583"/>
                  <a:gd name="connsiteY6" fmla="*/ 337228 h 702559"/>
                  <a:gd name="connsiteX7" fmla="*/ 3038583 w 3038583"/>
                  <a:gd name="connsiteY7" fmla="*/ 702559 h 702559"/>
                  <a:gd name="connsiteX8" fmla="*/ 2491638 w 3038583"/>
                  <a:gd name="connsiteY8" fmla="*/ 702559 h 702559"/>
                  <a:gd name="connsiteX9" fmla="*/ 1853536 w 3038583"/>
                  <a:gd name="connsiteY9" fmla="*/ 702559 h 702559"/>
                  <a:gd name="connsiteX10" fmla="*/ 1276205 w 3038583"/>
                  <a:gd name="connsiteY10" fmla="*/ 702559 h 702559"/>
                  <a:gd name="connsiteX11" fmla="*/ 698874 w 3038583"/>
                  <a:gd name="connsiteY11" fmla="*/ 702559 h 702559"/>
                  <a:gd name="connsiteX12" fmla="*/ 0 w 3038583"/>
                  <a:gd name="connsiteY12" fmla="*/ 702559 h 702559"/>
                  <a:gd name="connsiteX13" fmla="*/ 0 w 3038583"/>
                  <a:gd name="connsiteY13" fmla="*/ 351280 h 702559"/>
                  <a:gd name="connsiteX14" fmla="*/ 0 w 3038583"/>
                  <a:gd name="connsiteY14" fmla="*/ 0 h 70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38583" h="702559" fill="none" extrusionOk="0">
                    <a:moveTo>
                      <a:pt x="0" y="0"/>
                    </a:moveTo>
                    <a:cubicBezTo>
                      <a:pt x="125533" y="23201"/>
                      <a:pt x="303123" y="21399"/>
                      <a:pt x="516559" y="0"/>
                    </a:cubicBezTo>
                    <a:cubicBezTo>
                      <a:pt x="729995" y="-21399"/>
                      <a:pt x="946657" y="-23702"/>
                      <a:pt x="1093890" y="0"/>
                    </a:cubicBezTo>
                    <a:cubicBezTo>
                      <a:pt x="1241123" y="23702"/>
                      <a:pt x="1436040" y="13922"/>
                      <a:pt x="1701606" y="0"/>
                    </a:cubicBezTo>
                    <a:cubicBezTo>
                      <a:pt x="1967172" y="-13922"/>
                      <a:pt x="2072153" y="14471"/>
                      <a:pt x="2248551" y="0"/>
                    </a:cubicBezTo>
                    <a:cubicBezTo>
                      <a:pt x="2424950" y="-14471"/>
                      <a:pt x="2764857" y="-25932"/>
                      <a:pt x="3038583" y="0"/>
                    </a:cubicBezTo>
                    <a:cubicBezTo>
                      <a:pt x="3045562" y="147871"/>
                      <a:pt x="3043967" y="250057"/>
                      <a:pt x="3038583" y="337228"/>
                    </a:cubicBezTo>
                    <a:cubicBezTo>
                      <a:pt x="3033199" y="424399"/>
                      <a:pt x="3028935" y="554974"/>
                      <a:pt x="3038583" y="702559"/>
                    </a:cubicBezTo>
                    <a:cubicBezTo>
                      <a:pt x="2909175" y="710784"/>
                      <a:pt x="2737115" y="681100"/>
                      <a:pt x="2491638" y="702559"/>
                    </a:cubicBezTo>
                    <a:cubicBezTo>
                      <a:pt x="2246161" y="724018"/>
                      <a:pt x="2117405" y="711245"/>
                      <a:pt x="1853536" y="702559"/>
                    </a:cubicBezTo>
                    <a:cubicBezTo>
                      <a:pt x="1589667" y="693873"/>
                      <a:pt x="1536394" y="697640"/>
                      <a:pt x="1276205" y="702559"/>
                    </a:cubicBezTo>
                    <a:cubicBezTo>
                      <a:pt x="1016016" y="707478"/>
                      <a:pt x="887507" y="700764"/>
                      <a:pt x="698874" y="702559"/>
                    </a:cubicBezTo>
                    <a:cubicBezTo>
                      <a:pt x="510241" y="704354"/>
                      <a:pt x="314422" y="731545"/>
                      <a:pt x="0" y="702559"/>
                    </a:cubicBezTo>
                    <a:cubicBezTo>
                      <a:pt x="-10879" y="620649"/>
                      <a:pt x="-1193" y="512625"/>
                      <a:pt x="0" y="351280"/>
                    </a:cubicBezTo>
                    <a:cubicBezTo>
                      <a:pt x="1193" y="189935"/>
                      <a:pt x="6270" y="130973"/>
                      <a:pt x="0" y="0"/>
                    </a:cubicBezTo>
                    <a:close/>
                  </a:path>
                  <a:path w="3038583" h="702559" stroke="0" extrusionOk="0">
                    <a:moveTo>
                      <a:pt x="0" y="0"/>
                    </a:moveTo>
                    <a:cubicBezTo>
                      <a:pt x="180466" y="25051"/>
                      <a:pt x="421800" y="-26630"/>
                      <a:pt x="607717" y="0"/>
                    </a:cubicBezTo>
                    <a:cubicBezTo>
                      <a:pt x="793634" y="26630"/>
                      <a:pt x="1068101" y="-13839"/>
                      <a:pt x="1185047" y="0"/>
                    </a:cubicBezTo>
                    <a:cubicBezTo>
                      <a:pt x="1301993" y="13839"/>
                      <a:pt x="1577140" y="7662"/>
                      <a:pt x="1701606" y="0"/>
                    </a:cubicBezTo>
                    <a:cubicBezTo>
                      <a:pt x="1826072" y="-7662"/>
                      <a:pt x="2084847" y="4080"/>
                      <a:pt x="2309323" y="0"/>
                    </a:cubicBezTo>
                    <a:cubicBezTo>
                      <a:pt x="2533799" y="-4080"/>
                      <a:pt x="2728071" y="25080"/>
                      <a:pt x="3038583" y="0"/>
                    </a:cubicBezTo>
                    <a:cubicBezTo>
                      <a:pt x="3037228" y="132304"/>
                      <a:pt x="3046722" y="252831"/>
                      <a:pt x="3038583" y="365331"/>
                    </a:cubicBezTo>
                    <a:cubicBezTo>
                      <a:pt x="3030444" y="477831"/>
                      <a:pt x="3031592" y="600338"/>
                      <a:pt x="3038583" y="702559"/>
                    </a:cubicBezTo>
                    <a:cubicBezTo>
                      <a:pt x="2901549" y="727627"/>
                      <a:pt x="2627817" y="700179"/>
                      <a:pt x="2400481" y="702559"/>
                    </a:cubicBezTo>
                    <a:cubicBezTo>
                      <a:pt x="2173145" y="704939"/>
                      <a:pt x="2079740" y="690403"/>
                      <a:pt x="1792764" y="702559"/>
                    </a:cubicBezTo>
                    <a:cubicBezTo>
                      <a:pt x="1505788" y="714715"/>
                      <a:pt x="1367330" y="721430"/>
                      <a:pt x="1154662" y="702559"/>
                    </a:cubicBezTo>
                    <a:cubicBezTo>
                      <a:pt x="941994" y="683688"/>
                      <a:pt x="846329" y="717768"/>
                      <a:pt x="546945" y="702559"/>
                    </a:cubicBezTo>
                    <a:cubicBezTo>
                      <a:pt x="247561" y="687350"/>
                      <a:pt x="198632" y="712490"/>
                      <a:pt x="0" y="702559"/>
                    </a:cubicBezTo>
                    <a:cubicBezTo>
                      <a:pt x="10103" y="595928"/>
                      <a:pt x="1930" y="466830"/>
                      <a:pt x="0" y="344254"/>
                    </a:cubicBezTo>
                    <a:cubicBezTo>
                      <a:pt x="-1930" y="221678"/>
                      <a:pt x="837" y="9482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46DED99-4A48-4540-AF8A-8A3B46F8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45" y="4685217"/>
                <a:ext cx="3038583" cy="702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custGeom>
                        <a:avLst/>
                        <a:gdLst>
                          <a:gd name="connsiteX0" fmla="*/ 0 w 3038583"/>
                          <a:gd name="connsiteY0" fmla="*/ 0 h 702559"/>
                          <a:gd name="connsiteX1" fmla="*/ 516559 w 3038583"/>
                          <a:gd name="connsiteY1" fmla="*/ 0 h 702559"/>
                          <a:gd name="connsiteX2" fmla="*/ 1093890 w 3038583"/>
                          <a:gd name="connsiteY2" fmla="*/ 0 h 702559"/>
                          <a:gd name="connsiteX3" fmla="*/ 1701606 w 3038583"/>
                          <a:gd name="connsiteY3" fmla="*/ 0 h 702559"/>
                          <a:gd name="connsiteX4" fmla="*/ 2248551 w 3038583"/>
                          <a:gd name="connsiteY4" fmla="*/ 0 h 702559"/>
                          <a:gd name="connsiteX5" fmla="*/ 3038583 w 3038583"/>
                          <a:gd name="connsiteY5" fmla="*/ 0 h 702559"/>
                          <a:gd name="connsiteX6" fmla="*/ 3038583 w 3038583"/>
                          <a:gd name="connsiteY6" fmla="*/ 337228 h 702559"/>
                          <a:gd name="connsiteX7" fmla="*/ 3038583 w 3038583"/>
                          <a:gd name="connsiteY7" fmla="*/ 702559 h 702559"/>
                          <a:gd name="connsiteX8" fmla="*/ 2491638 w 3038583"/>
                          <a:gd name="connsiteY8" fmla="*/ 702559 h 702559"/>
                          <a:gd name="connsiteX9" fmla="*/ 1853536 w 3038583"/>
                          <a:gd name="connsiteY9" fmla="*/ 702559 h 702559"/>
                          <a:gd name="connsiteX10" fmla="*/ 1276205 w 3038583"/>
                          <a:gd name="connsiteY10" fmla="*/ 702559 h 702559"/>
                          <a:gd name="connsiteX11" fmla="*/ 698874 w 3038583"/>
                          <a:gd name="connsiteY11" fmla="*/ 702559 h 702559"/>
                          <a:gd name="connsiteX12" fmla="*/ 0 w 3038583"/>
                          <a:gd name="connsiteY12" fmla="*/ 702559 h 702559"/>
                          <a:gd name="connsiteX13" fmla="*/ 0 w 3038583"/>
                          <a:gd name="connsiteY13" fmla="*/ 351280 h 702559"/>
                          <a:gd name="connsiteX14" fmla="*/ 0 w 3038583"/>
                          <a:gd name="connsiteY14" fmla="*/ 0 h 702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38583" h="702559" fill="none" extrusionOk="0">
                            <a:moveTo>
                              <a:pt x="0" y="0"/>
                            </a:moveTo>
                            <a:cubicBezTo>
                              <a:pt x="125533" y="23201"/>
                              <a:pt x="303123" y="21399"/>
                              <a:pt x="516559" y="0"/>
                            </a:cubicBezTo>
                            <a:cubicBezTo>
                              <a:pt x="729995" y="-21399"/>
                              <a:pt x="946657" y="-23702"/>
                              <a:pt x="1093890" y="0"/>
                            </a:cubicBezTo>
                            <a:cubicBezTo>
                              <a:pt x="1241123" y="23702"/>
                              <a:pt x="1436040" y="13922"/>
                              <a:pt x="1701606" y="0"/>
                            </a:cubicBezTo>
                            <a:cubicBezTo>
                              <a:pt x="1967172" y="-13922"/>
                              <a:pt x="2072153" y="14471"/>
                              <a:pt x="2248551" y="0"/>
                            </a:cubicBezTo>
                            <a:cubicBezTo>
                              <a:pt x="2424950" y="-14471"/>
                              <a:pt x="2764857" y="-25932"/>
                              <a:pt x="3038583" y="0"/>
                            </a:cubicBezTo>
                            <a:cubicBezTo>
                              <a:pt x="3045562" y="147871"/>
                              <a:pt x="3043967" y="250057"/>
                              <a:pt x="3038583" y="337228"/>
                            </a:cubicBezTo>
                            <a:cubicBezTo>
                              <a:pt x="3033199" y="424399"/>
                              <a:pt x="3028935" y="554974"/>
                              <a:pt x="3038583" y="702559"/>
                            </a:cubicBezTo>
                            <a:cubicBezTo>
                              <a:pt x="2909175" y="710784"/>
                              <a:pt x="2737115" y="681100"/>
                              <a:pt x="2491638" y="702559"/>
                            </a:cubicBezTo>
                            <a:cubicBezTo>
                              <a:pt x="2246161" y="724018"/>
                              <a:pt x="2117405" y="711245"/>
                              <a:pt x="1853536" y="702559"/>
                            </a:cubicBezTo>
                            <a:cubicBezTo>
                              <a:pt x="1589667" y="693873"/>
                              <a:pt x="1536394" y="697640"/>
                              <a:pt x="1276205" y="702559"/>
                            </a:cubicBezTo>
                            <a:cubicBezTo>
                              <a:pt x="1016016" y="707478"/>
                              <a:pt x="887507" y="700764"/>
                              <a:pt x="698874" y="702559"/>
                            </a:cubicBezTo>
                            <a:cubicBezTo>
                              <a:pt x="510241" y="704354"/>
                              <a:pt x="314422" y="731545"/>
                              <a:pt x="0" y="702559"/>
                            </a:cubicBezTo>
                            <a:cubicBezTo>
                              <a:pt x="-10879" y="620649"/>
                              <a:pt x="-1193" y="512625"/>
                              <a:pt x="0" y="351280"/>
                            </a:cubicBezTo>
                            <a:cubicBezTo>
                              <a:pt x="1193" y="189935"/>
                              <a:pt x="6270" y="130973"/>
                              <a:pt x="0" y="0"/>
                            </a:cubicBezTo>
                            <a:close/>
                          </a:path>
                          <a:path w="3038583" h="702559" stroke="0" extrusionOk="0">
                            <a:moveTo>
                              <a:pt x="0" y="0"/>
                            </a:moveTo>
                            <a:cubicBezTo>
                              <a:pt x="180466" y="25051"/>
                              <a:pt x="421800" y="-26630"/>
                              <a:pt x="607717" y="0"/>
                            </a:cubicBezTo>
                            <a:cubicBezTo>
                              <a:pt x="793634" y="26630"/>
                              <a:pt x="1068101" y="-13839"/>
                              <a:pt x="1185047" y="0"/>
                            </a:cubicBezTo>
                            <a:cubicBezTo>
                              <a:pt x="1301993" y="13839"/>
                              <a:pt x="1577140" y="7662"/>
                              <a:pt x="1701606" y="0"/>
                            </a:cubicBezTo>
                            <a:cubicBezTo>
                              <a:pt x="1826072" y="-7662"/>
                              <a:pt x="2084847" y="4080"/>
                              <a:pt x="2309323" y="0"/>
                            </a:cubicBezTo>
                            <a:cubicBezTo>
                              <a:pt x="2533799" y="-4080"/>
                              <a:pt x="2728071" y="25080"/>
                              <a:pt x="3038583" y="0"/>
                            </a:cubicBezTo>
                            <a:cubicBezTo>
                              <a:pt x="3037228" y="132304"/>
                              <a:pt x="3046722" y="252831"/>
                              <a:pt x="3038583" y="365331"/>
                            </a:cubicBezTo>
                            <a:cubicBezTo>
                              <a:pt x="3030444" y="477831"/>
                              <a:pt x="3031592" y="600338"/>
                              <a:pt x="3038583" y="702559"/>
                            </a:cubicBezTo>
                            <a:cubicBezTo>
                              <a:pt x="2901549" y="727627"/>
                              <a:pt x="2627817" y="700179"/>
                              <a:pt x="2400481" y="702559"/>
                            </a:cubicBezTo>
                            <a:cubicBezTo>
                              <a:pt x="2173145" y="704939"/>
                              <a:pt x="2079740" y="690403"/>
                              <a:pt x="1792764" y="702559"/>
                            </a:cubicBezTo>
                            <a:cubicBezTo>
                              <a:pt x="1505788" y="714715"/>
                              <a:pt x="1367330" y="721430"/>
                              <a:pt x="1154662" y="702559"/>
                            </a:cubicBezTo>
                            <a:cubicBezTo>
                              <a:pt x="941994" y="683688"/>
                              <a:pt x="846329" y="717768"/>
                              <a:pt x="546945" y="702559"/>
                            </a:cubicBezTo>
                            <a:cubicBezTo>
                              <a:pt x="247561" y="687350"/>
                              <a:pt x="198632" y="712490"/>
                              <a:pt x="0" y="702559"/>
                            </a:cubicBezTo>
                            <a:cubicBezTo>
                              <a:pt x="10103" y="595928"/>
                              <a:pt x="1930" y="466830"/>
                              <a:pt x="0" y="344254"/>
                            </a:cubicBezTo>
                            <a:cubicBezTo>
                              <a:pt x="-1930" y="221678"/>
                              <a:pt x="837" y="948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965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and further</a:t>
            </a:r>
            <a:r>
              <a:rPr lang="en-US" dirty="0"/>
              <a:t>) 3-Layer Neural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CB3D8-F079-407E-8261-27324E66FD50}"/>
              </a:ext>
            </a:extLst>
          </p:cNvPr>
          <p:cNvGrpSpPr/>
          <p:nvPr/>
        </p:nvGrpSpPr>
        <p:grpSpPr>
          <a:xfrm>
            <a:off x="5388067" y="3097099"/>
            <a:ext cx="4516241" cy="2607308"/>
            <a:chOff x="4496972" y="3282627"/>
            <a:chExt cx="4516241" cy="26073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1E56C5-170B-4F8B-A9DD-30E54DFFDEF6}"/>
                </a:ext>
              </a:extLst>
            </p:cNvPr>
            <p:cNvSpPr/>
            <p:nvPr/>
          </p:nvSpPr>
          <p:spPr>
            <a:xfrm>
              <a:off x="7064422" y="330159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CAE73A4-4540-44A1-9B36-04D752E80ABC}"/>
                </a:ext>
              </a:extLst>
            </p:cNvPr>
            <p:cNvSpPr/>
            <p:nvPr/>
          </p:nvSpPr>
          <p:spPr>
            <a:xfrm>
              <a:off x="4870130" y="3461586"/>
              <a:ext cx="444500" cy="172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8A9C4BF-A93B-489E-9CB5-D187F4D9B015}"/>
                </a:ext>
              </a:extLst>
            </p:cNvPr>
            <p:cNvSpPr/>
            <p:nvPr/>
          </p:nvSpPr>
          <p:spPr>
            <a:xfrm>
              <a:off x="6010590" y="3282627"/>
              <a:ext cx="396240" cy="2085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EB02154-10FC-4EF7-9DF8-B63F9CF1FE1D}"/>
                </a:ext>
              </a:extLst>
            </p:cNvPr>
            <p:cNvSpPr/>
            <p:nvPr/>
          </p:nvSpPr>
          <p:spPr>
            <a:xfrm>
              <a:off x="4920313" y="363479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1A21CFF-708C-4E0E-9EE9-4E35D8275DEC}"/>
                </a:ext>
              </a:extLst>
            </p:cNvPr>
            <p:cNvSpPr/>
            <p:nvPr/>
          </p:nvSpPr>
          <p:spPr>
            <a:xfrm>
              <a:off x="4920313" y="4153119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2B8FAF4-8610-4703-9AE4-B34AC501DBFA}"/>
                </a:ext>
              </a:extLst>
            </p:cNvPr>
            <p:cNvSpPr/>
            <p:nvPr/>
          </p:nvSpPr>
          <p:spPr>
            <a:xfrm>
              <a:off x="4920313" y="463764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E3E34E-6CCC-4C3E-AE6A-FCBC9119FA34}"/>
                </a:ext>
              </a:extLst>
            </p:cNvPr>
            <p:cNvSpPr/>
            <p:nvPr/>
          </p:nvSpPr>
          <p:spPr>
            <a:xfrm>
              <a:off x="6036643" y="340258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F5BA42C-7A30-466F-A5FB-DC40CDE1E42F}"/>
                </a:ext>
              </a:extLst>
            </p:cNvPr>
            <p:cNvSpPr/>
            <p:nvPr/>
          </p:nvSpPr>
          <p:spPr>
            <a:xfrm>
              <a:off x="6036643" y="386329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47A7C8D-408C-4854-8EA3-50744E389A9B}"/>
                </a:ext>
              </a:extLst>
            </p:cNvPr>
            <p:cNvSpPr/>
            <p:nvPr/>
          </p:nvSpPr>
          <p:spPr>
            <a:xfrm>
              <a:off x="6036643" y="432401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BFE853-ADDB-4D0D-93EC-B681EF17E52C}"/>
                </a:ext>
              </a:extLst>
            </p:cNvPr>
            <p:cNvSpPr/>
            <p:nvPr/>
          </p:nvSpPr>
          <p:spPr>
            <a:xfrm>
              <a:off x="6036643" y="479947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F8B1B7-089B-4139-9901-87F10A1B3EB0}"/>
                </a:ext>
              </a:extLst>
            </p:cNvPr>
            <p:cNvCxnSpPr>
              <a:stCxn id="72" idx="6"/>
              <a:endCxn id="75" idx="2"/>
            </p:cNvCxnSpPr>
            <p:nvPr/>
          </p:nvCxnSpPr>
          <p:spPr>
            <a:xfrm flipV="1">
              <a:off x="5264447" y="3574652"/>
              <a:ext cx="772196" cy="23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579DAE9-AE39-40FE-86AF-7EEAA83BBEE9}"/>
                </a:ext>
              </a:extLst>
            </p:cNvPr>
            <p:cNvCxnSpPr>
              <a:stCxn id="72" idx="6"/>
              <a:endCxn id="76" idx="2"/>
            </p:cNvCxnSpPr>
            <p:nvPr/>
          </p:nvCxnSpPr>
          <p:spPr>
            <a:xfrm>
              <a:off x="5264447" y="3806866"/>
              <a:ext cx="772196" cy="2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2CF7AB7-A8E3-427F-AA1C-06EE8270DEE6}"/>
                </a:ext>
              </a:extLst>
            </p:cNvPr>
            <p:cNvCxnSpPr>
              <a:stCxn id="73" idx="6"/>
              <a:endCxn id="75" idx="2"/>
            </p:cNvCxnSpPr>
            <p:nvPr/>
          </p:nvCxnSpPr>
          <p:spPr>
            <a:xfrm flipV="1">
              <a:off x="5264447" y="3574652"/>
              <a:ext cx="772196" cy="75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1CE0B5-1729-495D-9933-7B391C936AD7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5264447" y="4035365"/>
              <a:ext cx="772196" cy="28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0868A0E-CCA8-4EA8-83C7-8DDEE17078CF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5264447" y="4325186"/>
              <a:ext cx="772196" cy="1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D46140-3CB6-4119-AF1F-52294B58354A}"/>
                </a:ext>
              </a:extLst>
            </p:cNvPr>
            <p:cNvCxnSpPr>
              <a:stCxn id="73" idx="6"/>
              <a:endCxn id="78" idx="2"/>
            </p:cNvCxnSpPr>
            <p:nvPr/>
          </p:nvCxnSpPr>
          <p:spPr>
            <a:xfrm>
              <a:off x="5264447" y="4325186"/>
              <a:ext cx="772196" cy="64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CC071F7-C935-4650-A099-82E3D8D323BB}"/>
                </a:ext>
              </a:extLst>
            </p:cNvPr>
            <p:cNvCxnSpPr>
              <a:stCxn id="74" idx="6"/>
              <a:endCxn id="77" idx="2"/>
            </p:cNvCxnSpPr>
            <p:nvPr/>
          </p:nvCxnSpPr>
          <p:spPr>
            <a:xfrm flipV="1">
              <a:off x="5264447" y="4496078"/>
              <a:ext cx="772196" cy="31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31B9954-F0BA-4D7C-8DBD-9B475EC696CB}"/>
                </a:ext>
              </a:extLst>
            </p:cNvPr>
            <p:cNvCxnSpPr>
              <a:stCxn id="74" idx="6"/>
              <a:endCxn id="78" idx="2"/>
            </p:cNvCxnSpPr>
            <p:nvPr/>
          </p:nvCxnSpPr>
          <p:spPr>
            <a:xfrm>
              <a:off x="5264447" y="4809708"/>
              <a:ext cx="772196" cy="16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582A81A-36E6-4ABF-99B9-4ED73FBEE442}"/>
                </a:ext>
              </a:extLst>
            </p:cNvPr>
            <p:cNvCxnSpPr>
              <a:stCxn id="72" idx="6"/>
              <a:endCxn id="77" idx="2"/>
            </p:cNvCxnSpPr>
            <p:nvPr/>
          </p:nvCxnSpPr>
          <p:spPr>
            <a:xfrm>
              <a:off x="5264447" y="3806866"/>
              <a:ext cx="772196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933D7DE-A87D-4ABF-AD4B-8B025E60FF25}"/>
                </a:ext>
              </a:extLst>
            </p:cNvPr>
            <p:cNvCxnSpPr>
              <a:stCxn id="72" idx="6"/>
              <a:endCxn id="78" idx="2"/>
            </p:cNvCxnSpPr>
            <p:nvPr/>
          </p:nvCxnSpPr>
          <p:spPr>
            <a:xfrm>
              <a:off x="5264447" y="3806866"/>
              <a:ext cx="772196" cy="116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9DBE3FB-CD0F-4872-99C4-D385B057E70F}"/>
                </a:ext>
              </a:extLst>
            </p:cNvPr>
            <p:cNvCxnSpPr>
              <a:stCxn id="74" idx="6"/>
              <a:endCxn id="75" idx="2"/>
            </p:cNvCxnSpPr>
            <p:nvPr/>
          </p:nvCxnSpPr>
          <p:spPr>
            <a:xfrm flipV="1">
              <a:off x="5264447" y="3574652"/>
              <a:ext cx="772196" cy="123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28556DC-E3AD-4979-A23D-151E1B9CD142}"/>
                </a:ext>
              </a:extLst>
            </p:cNvPr>
            <p:cNvCxnSpPr>
              <a:stCxn id="74" idx="6"/>
              <a:endCxn id="76" idx="2"/>
            </p:cNvCxnSpPr>
            <p:nvPr/>
          </p:nvCxnSpPr>
          <p:spPr>
            <a:xfrm flipV="1">
              <a:off x="5264447" y="4035365"/>
              <a:ext cx="772196" cy="77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2E808A1-9736-49D6-9E04-D39DF712A417}"/>
                </a:ext>
              </a:extLst>
            </p:cNvPr>
            <p:cNvCxnSpPr>
              <a:stCxn id="103" idx="2"/>
              <a:endCxn id="75" idx="6"/>
            </p:cNvCxnSpPr>
            <p:nvPr/>
          </p:nvCxnSpPr>
          <p:spPr>
            <a:xfrm flipH="1" flipV="1">
              <a:off x="6380777" y="3574652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908EDB7-7203-42B4-B5F9-8F3CBF4FBB62}"/>
                </a:ext>
              </a:extLst>
            </p:cNvPr>
            <p:cNvCxnSpPr>
              <a:stCxn id="103" idx="2"/>
              <a:endCxn id="76" idx="6"/>
            </p:cNvCxnSpPr>
            <p:nvPr/>
          </p:nvCxnSpPr>
          <p:spPr>
            <a:xfrm flipH="1" flipV="1">
              <a:off x="6380777" y="4035365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728E4A1-6271-4CB4-A2F7-4F8FCEC64437}"/>
                </a:ext>
              </a:extLst>
            </p:cNvPr>
            <p:cNvCxnSpPr>
              <a:stCxn id="104" idx="2"/>
              <a:endCxn id="75" idx="6"/>
            </p:cNvCxnSpPr>
            <p:nvPr/>
          </p:nvCxnSpPr>
          <p:spPr>
            <a:xfrm flipH="1" flipV="1">
              <a:off x="6380777" y="3574652"/>
              <a:ext cx="709698" cy="94039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C37940-6444-4490-A735-3347C01BA353}"/>
                </a:ext>
              </a:extLst>
            </p:cNvPr>
            <p:cNvCxnSpPr>
              <a:stCxn id="104" idx="2"/>
              <a:endCxn id="76" idx="6"/>
            </p:cNvCxnSpPr>
            <p:nvPr/>
          </p:nvCxnSpPr>
          <p:spPr>
            <a:xfrm flipH="1" flipV="1">
              <a:off x="6380777" y="4035365"/>
              <a:ext cx="709698" cy="47968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19B00D0-8870-459E-8172-9518093B3583}"/>
                </a:ext>
              </a:extLst>
            </p:cNvPr>
            <p:cNvCxnSpPr>
              <a:stCxn id="104" idx="2"/>
              <a:endCxn id="77" idx="6"/>
            </p:cNvCxnSpPr>
            <p:nvPr/>
          </p:nvCxnSpPr>
          <p:spPr>
            <a:xfrm flipH="1" flipV="1">
              <a:off x="6380777" y="4496078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C3DC1EB-263F-4C82-B66E-719C58D7BAE6}"/>
                </a:ext>
              </a:extLst>
            </p:cNvPr>
            <p:cNvCxnSpPr>
              <a:stCxn id="103" idx="2"/>
              <a:endCxn id="77" idx="6"/>
            </p:cNvCxnSpPr>
            <p:nvPr/>
          </p:nvCxnSpPr>
          <p:spPr>
            <a:xfrm flipH="1">
              <a:off x="6380777" y="4054335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FFBB2C5-97B2-4447-9577-5033922CC25E}"/>
                </a:ext>
              </a:extLst>
            </p:cNvPr>
            <p:cNvCxnSpPr>
              <a:stCxn id="104" idx="2"/>
              <a:endCxn id="78" idx="6"/>
            </p:cNvCxnSpPr>
            <p:nvPr/>
          </p:nvCxnSpPr>
          <p:spPr>
            <a:xfrm flipH="1">
              <a:off x="6380777" y="4515048"/>
              <a:ext cx="709698" cy="45649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D3354E7-0960-4CBF-92CC-C74B205D388A}"/>
                </a:ext>
              </a:extLst>
            </p:cNvPr>
            <p:cNvCxnSpPr>
              <a:stCxn id="103" idx="2"/>
              <a:endCxn id="78" idx="6"/>
            </p:cNvCxnSpPr>
            <p:nvPr/>
          </p:nvCxnSpPr>
          <p:spPr>
            <a:xfrm flipH="1">
              <a:off x="6380777" y="4054335"/>
              <a:ext cx="709698" cy="91720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403851-DBE2-4D7D-B288-5658BBF595E0}"/>
                </a:ext>
              </a:extLst>
            </p:cNvPr>
            <p:cNvSpPr/>
            <p:nvPr/>
          </p:nvSpPr>
          <p:spPr>
            <a:xfrm>
              <a:off x="4496972" y="5283994"/>
              <a:ext cx="11771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Input layer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B566CD-7C1A-4675-AEDA-6ECCB8A5D4BA}"/>
                </a:ext>
              </a:extLst>
            </p:cNvPr>
            <p:cNvSpPr/>
            <p:nvPr/>
          </p:nvSpPr>
          <p:spPr>
            <a:xfrm>
              <a:off x="5781253" y="5366715"/>
              <a:ext cx="8549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6AB1FA-A96B-4CEE-8B11-AC3067DD99E3}"/>
                </a:ext>
              </a:extLst>
            </p:cNvPr>
            <p:cNvSpPr/>
            <p:nvPr/>
          </p:nvSpPr>
          <p:spPr>
            <a:xfrm>
              <a:off x="8115999" y="3780568"/>
              <a:ext cx="392429" cy="11271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1948AE2-9B8D-4C64-B4D3-8CE49FF530DE}"/>
                </a:ext>
              </a:extLst>
            </p:cNvPr>
            <p:cNvSpPr/>
            <p:nvPr/>
          </p:nvSpPr>
          <p:spPr>
            <a:xfrm>
              <a:off x="7090475" y="3421555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F11ACA6-D57C-498E-862A-F44CEE351BAC}"/>
                </a:ext>
              </a:extLst>
            </p:cNvPr>
            <p:cNvSpPr/>
            <p:nvPr/>
          </p:nvSpPr>
          <p:spPr>
            <a:xfrm>
              <a:off x="7090475" y="3882268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C4D763A-687A-46C0-9F4E-7066DE0B5C25}"/>
                </a:ext>
              </a:extLst>
            </p:cNvPr>
            <p:cNvSpPr/>
            <p:nvPr/>
          </p:nvSpPr>
          <p:spPr>
            <a:xfrm>
              <a:off x="7090475" y="4342981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F71BE9-45F5-477B-86CF-131BDE8AF595}"/>
                </a:ext>
              </a:extLst>
            </p:cNvPr>
            <p:cNvSpPr/>
            <p:nvPr/>
          </p:nvSpPr>
          <p:spPr>
            <a:xfrm>
              <a:off x="7090475" y="481844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9F474F0-D2EB-41B6-8DED-04FD9DAEC260}"/>
                </a:ext>
              </a:extLst>
            </p:cNvPr>
            <p:cNvSpPr/>
            <p:nvPr/>
          </p:nvSpPr>
          <p:spPr>
            <a:xfrm>
              <a:off x="8156622" y="3915413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1CACBED-6A56-4120-BC7B-4A7A017BB673}"/>
                </a:ext>
              </a:extLst>
            </p:cNvPr>
            <p:cNvSpPr/>
            <p:nvPr/>
          </p:nvSpPr>
          <p:spPr>
            <a:xfrm>
              <a:off x="8144307" y="4394392"/>
              <a:ext cx="344134" cy="344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C0DA7FD-1C50-44B7-B036-14A5B1D725D0}"/>
                </a:ext>
              </a:extLst>
            </p:cNvPr>
            <p:cNvCxnSpPr>
              <a:stCxn id="106" idx="2"/>
              <a:endCxn id="102" idx="6"/>
            </p:cNvCxnSpPr>
            <p:nvPr/>
          </p:nvCxnSpPr>
          <p:spPr>
            <a:xfrm flipH="1" flipV="1">
              <a:off x="7434609" y="3593622"/>
              <a:ext cx="722013" cy="4938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2B8563F-7C0E-4737-A1E6-12BF29473B0F}"/>
                </a:ext>
              </a:extLst>
            </p:cNvPr>
            <p:cNvCxnSpPr>
              <a:stCxn id="106" idx="2"/>
              <a:endCxn id="103" idx="6"/>
            </p:cNvCxnSpPr>
            <p:nvPr/>
          </p:nvCxnSpPr>
          <p:spPr>
            <a:xfrm flipH="1" flipV="1">
              <a:off x="7434609" y="4054335"/>
              <a:ext cx="722013" cy="33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F73E516-8E07-4621-BF9D-61CA4BEAFB17}"/>
                </a:ext>
              </a:extLst>
            </p:cNvPr>
            <p:cNvCxnSpPr>
              <a:stCxn id="107" idx="2"/>
              <a:endCxn id="102" idx="6"/>
            </p:cNvCxnSpPr>
            <p:nvPr/>
          </p:nvCxnSpPr>
          <p:spPr>
            <a:xfrm flipH="1" flipV="1">
              <a:off x="7434609" y="3593622"/>
              <a:ext cx="709698" cy="9728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7B6DB95-02AA-4E01-B686-C50F3C925A6F}"/>
                </a:ext>
              </a:extLst>
            </p:cNvPr>
            <p:cNvCxnSpPr>
              <a:stCxn id="107" idx="2"/>
              <a:endCxn id="103" idx="6"/>
            </p:cNvCxnSpPr>
            <p:nvPr/>
          </p:nvCxnSpPr>
          <p:spPr>
            <a:xfrm flipH="1" flipV="1">
              <a:off x="7434609" y="4054335"/>
              <a:ext cx="709698" cy="51212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53AE1D2-2944-42EA-933C-9E49CDB8E4F3}"/>
                </a:ext>
              </a:extLst>
            </p:cNvPr>
            <p:cNvCxnSpPr>
              <a:stCxn id="107" idx="2"/>
              <a:endCxn id="104" idx="6"/>
            </p:cNvCxnSpPr>
            <p:nvPr/>
          </p:nvCxnSpPr>
          <p:spPr>
            <a:xfrm flipH="1" flipV="1">
              <a:off x="7434609" y="4515048"/>
              <a:ext cx="709698" cy="5141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51A282-3F27-4BCB-A969-78DC773CDECA}"/>
                </a:ext>
              </a:extLst>
            </p:cNvPr>
            <p:cNvCxnSpPr>
              <a:stCxn id="107" idx="2"/>
              <a:endCxn id="105" idx="6"/>
            </p:cNvCxnSpPr>
            <p:nvPr/>
          </p:nvCxnSpPr>
          <p:spPr>
            <a:xfrm flipH="1">
              <a:off x="7434609" y="4566459"/>
              <a:ext cx="709698" cy="42405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2A0ACF-2B85-45D5-A4A9-7081361C51E6}"/>
                </a:ext>
              </a:extLst>
            </p:cNvPr>
            <p:cNvCxnSpPr>
              <a:stCxn id="106" idx="2"/>
              <a:endCxn id="104" idx="6"/>
            </p:cNvCxnSpPr>
            <p:nvPr/>
          </p:nvCxnSpPr>
          <p:spPr>
            <a:xfrm flipH="1">
              <a:off x="7434609" y="4087480"/>
              <a:ext cx="722013" cy="42756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BCA381-F01D-4BDD-A37A-351AC448C816}"/>
                </a:ext>
              </a:extLst>
            </p:cNvPr>
            <p:cNvCxnSpPr>
              <a:stCxn id="106" idx="2"/>
              <a:endCxn id="105" idx="6"/>
            </p:cNvCxnSpPr>
            <p:nvPr/>
          </p:nvCxnSpPr>
          <p:spPr>
            <a:xfrm flipH="1">
              <a:off x="7434609" y="4087480"/>
              <a:ext cx="722013" cy="90302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537C34-6CD6-4193-8374-29CA26630756}"/>
                </a:ext>
              </a:extLst>
            </p:cNvPr>
            <p:cNvSpPr/>
            <p:nvPr/>
          </p:nvSpPr>
          <p:spPr>
            <a:xfrm>
              <a:off x="7699840" y="4990509"/>
              <a:ext cx="1313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Output layer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56892C1-70B2-4690-8D9B-5CBF35770C43}"/>
                </a:ext>
              </a:extLst>
            </p:cNvPr>
            <p:cNvSpPr/>
            <p:nvPr/>
          </p:nvSpPr>
          <p:spPr>
            <a:xfrm>
              <a:off x="6855219" y="5352181"/>
              <a:ext cx="814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Hidden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layer 2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0614849-D965-4140-B518-9E8DFF466ED0}"/>
                </a:ext>
              </a:extLst>
            </p:cNvPr>
            <p:cNvCxnSpPr>
              <a:stCxn id="102" idx="2"/>
              <a:endCxn id="75" idx="6"/>
            </p:cNvCxnSpPr>
            <p:nvPr/>
          </p:nvCxnSpPr>
          <p:spPr>
            <a:xfrm flipH="1" flipV="1">
              <a:off x="6380777" y="3574652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FBBD102-9916-4009-AB7C-03F7D8B8F2DD}"/>
                </a:ext>
              </a:extLst>
            </p:cNvPr>
            <p:cNvCxnSpPr>
              <a:stCxn id="105" idx="2"/>
              <a:endCxn id="75" idx="6"/>
            </p:cNvCxnSpPr>
            <p:nvPr/>
          </p:nvCxnSpPr>
          <p:spPr>
            <a:xfrm flipH="1" flipV="1">
              <a:off x="6380777" y="3574652"/>
              <a:ext cx="709698" cy="141585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F296AFF-499A-4AE7-88CD-C5CBCC9C1A0D}"/>
                </a:ext>
              </a:extLst>
            </p:cNvPr>
            <p:cNvCxnSpPr>
              <a:stCxn id="102" idx="2"/>
              <a:endCxn id="76" idx="6"/>
            </p:cNvCxnSpPr>
            <p:nvPr/>
          </p:nvCxnSpPr>
          <p:spPr>
            <a:xfrm flipH="1">
              <a:off x="6380777" y="3593622"/>
              <a:ext cx="709698" cy="4417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6B23156-0AA3-4E80-B3C1-B6BF2EC814A6}"/>
                </a:ext>
              </a:extLst>
            </p:cNvPr>
            <p:cNvCxnSpPr>
              <a:stCxn id="105" idx="2"/>
              <a:endCxn id="76" idx="6"/>
            </p:cNvCxnSpPr>
            <p:nvPr/>
          </p:nvCxnSpPr>
          <p:spPr>
            <a:xfrm flipH="1" flipV="1">
              <a:off x="6380777" y="4035365"/>
              <a:ext cx="709698" cy="9551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C46C459-9E63-4D4B-BD92-1392FAEEC0A7}"/>
                </a:ext>
              </a:extLst>
            </p:cNvPr>
            <p:cNvCxnSpPr>
              <a:stCxn id="105" idx="2"/>
              <a:endCxn id="77" idx="6"/>
            </p:cNvCxnSpPr>
            <p:nvPr/>
          </p:nvCxnSpPr>
          <p:spPr>
            <a:xfrm flipH="1" flipV="1">
              <a:off x="6380777" y="4496078"/>
              <a:ext cx="709698" cy="4944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235B6F2-9269-442A-962C-827F43005337}"/>
                </a:ext>
              </a:extLst>
            </p:cNvPr>
            <p:cNvCxnSpPr>
              <a:stCxn id="102" idx="2"/>
              <a:endCxn id="77" idx="6"/>
            </p:cNvCxnSpPr>
            <p:nvPr/>
          </p:nvCxnSpPr>
          <p:spPr>
            <a:xfrm flipH="1">
              <a:off x="6380777" y="3593622"/>
              <a:ext cx="709698" cy="90245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52F2593-1A22-4852-92B5-749BE38EBC8E}"/>
                </a:ext>
              </a:extLst>
            </p:cNvPr>
            <p:cNvCxnSpPr>
              <a:stCxn id="105" idx="2"/>
              <a:endCxn id="78" idx="6"/>
            </p:cNvCxnSpPr>
            <p:nvPr/>
          </p:nvCxnSpPr>
          <p:spPr>
            <a:xfrm flipH="1" flipV="1">
              <a:off x="6380777" y="4971539"/>
              <a:ext cx="709698" cy="189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02CD4CD-F9DC-446F-9372-794B55DC31C8}"/>
                </a:ext>
              </a:extLst>
            </p:cNvPr>
            <p:cNvCxnSpPr>
              <a:stCxn id="102" idx="2"/>
              <a:endCxn id="78" idx="6"/>
            </p:cNvCxnSpPr>
            <p:nvPr/>
          </p:nvCxnSpPr>
          <p:spPr>
            <a:xfrm flipH="1">
              <a:off x="6380777" y="3593622"/>
              <a:ext cx="709698" cy="137791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305C9F-0423-4B19-83E6-35CB4D442D6D}"/>
                  </a:ext>
                </a:extLst>
              </p:cNvPr>
              <p:cNvSpPr/>
              <p:nvPr/>
            </p:nvSpPr>
            <p:spPr>
              <a:xfrm>
                <a:off x="943661" y="2641146"/>
                <a:ext cx="3988425" cy="790335"/>
              </a:xfrm>
              <a:custGeom>
                <a:avLst/>
                <a:gdLst>
                  <a:gd name="connsiteX0" fmla="*/ 0 w 3988425"/>
                  <a:gd name="connsiteY0" fmla="*/ 0 h 790335"/>
                  <a:gd name="connsiteX1" fmla="*/ 545085 w 3988425"/>
                  <a:gd name="connsiteY1" fmla="*/ 0 h 790335"/>
                  <a:gd name="connsiteX2" fmla="*/ 1130054 w 3988425"/>
                  <a:gd name="connsiteY2" fmla="*/ 0 h 790335"/>
                  <a:gd name="connsiteX3" fmla="*/ 1794791 w 3988425"/>
                  <a:gd name="connsiteY3" fmla="*/ 0 h 790335"/>
                  <a:gd name="connsiteX4" fmla="*/ 2379760 w 3988425"/>
                  <a:gd name="connsiteY4" fmla="*/ 0 h 790335"/>
                  <a:gd name="connsiteX5" fmla="*/ 3124266 w 3988425"/>
                  <a:gd name="connsiteY5" fmla="*/ 0 h 790335"/>
                  <a:gd name="connsiteX6" fmla="*/ 3988425 w 3988425"/>
                  <a:gd name="connsiteY6" fmla="*/ 0 h 790335"/>
                  <a:gd name="connsiteX7" fmla="*/ 3988425 w 3988425"/>
                  <a:gd name="connsiteY7" fmla="*/ 410974 h 790335"/>
                  <a:gd name="connsiteX8" fmla="*/ 3988425 w 3988425"/>
                  <a:gd name="connsiteY8" fmla="*/ 790335 h 790335"/>
                  <a:gd name="connsiteX9" fmla="*/ 3323688 w 3988425"/>
                  <a:gd name="connsiteY9" fmla="*/ 790335 h 790335"/>
                  <a:gd name="connsiteX10" fmla="*/ 2658950 w 3988425"/>
                  <a:gd name="connsiteY10" fmla="*/ 790335 h 790335"/>
                  <a:gd name="connsiteX11" fmla="*/ 1994213 w 3988425"/>
                  <a:gd name="connsiteY11" fmla="*/ 790335 h 790335"/>
                  <a:gd name="connsiteX12" fmla="*/ 1329475 w 3988425"/>
                  <a:gd name="connsiteY12" fmla="*/ 790335 h 790335"/>
                  <a:gd name="connsiteX13" fmla="*/ 664738 w 3988425"/>
                  <a:gd name="connsiteY13" fmla="*/ 790335 h 790335"/>
                  <a:gd name="connsiteX14" fmla="*/ 0 w 3988425"/>
                  <a:gd name="connsiteY14" fmla="*/ 790335 h 790335"/>
                  <a:gd name="connsiteX15" fmla="*/ 0 w 3988425"/>
                  <a:gd name="connsiteY15" fmla="*/ 403071 h 790335"/>
                  <a:gd name="connsiteX16" fmla="*/ 0 w 3988425"/>
                  <a:gd name="connsiteY16" fmla="*/ 0 h 79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88425" h="790335" fill="none" extrusionOk="0">
                    <a:moveTo>
                      <a:pt x="0" y="0"/>
                    </a:moveTo>
                    <a:cubicBezTo>
                      <a:pt x="265486" y="-9310"/>
                      <a:pt x="370480" y="-16249"/>
                      <a:pt x="545085" y="0"/>
                    </a:cubicBezTo>
                    <a:cubicBezTo>
                      <a:pt x="719691" y="16249"/>
                      <a:pt x="920424" y="-23223"/>
                      <a:pt x="1130054" y="0"/>
                    </a:cubicBezTo>
                    <a:cubicBezTo>
                      <a:pt x="1339684" y="23223"/>
                      <a:pt x="1513989" y="23555"/>
                      <a:pt x="1794791" y="0"/>
                    </a:cubicBezTo>
                    <a:cubicBezTo>
                      <a:pt x="2075593" y="-23555"/>
                      <a:pt x="2203390" y="12653"/>
                      <a:pt x="2379760" y="0"/>
                    </a:cubicBezTo>
                    <a:cubicBezTo>
                      <a:pt x="2556130" y="-12653"/>
                      <a:pt x="2960471" y="27165"/>
                      <a:pt x="3124266" y="0"/>
                    </a:cubicBezTo>
                    <a:cubicBezTo>
                      <a:pt x="3288061" y="-27165"/>
                      <a:pt x="3812615" y="-41597"/>
                      <a:pt x="3988425" y="0"/>
                    </a:cubicBezTo>
                    <a:cubicBezTo>
                      <a:pt x="3969250" y="99731"/>
                      <a:pt x="4001990" y="275445"/>
                      <a:pt x="3988425" y="410974"/>
                    </a:cubicBezTo>
                    <a:cubicBezTo>
                      <a:pt x="3974860" y="546503"/>
                      <a:pt x="3982480" y="634772"/>
                      <a:pt x="3988425" y="790335"/>
                    </a:cubicBezTo>
                    <a:cubicBezTo>
                      <a:pt x="3814034" y="782907"/>
                      <a:pt x="3648857" y="761920"/>
                      <a:pt x="3323688" y="790335"/>
                    </a:cubicBezTo>
                    <a:cubicBezTo>
                      <a:pt x="2998519" y="818750"/>
                      <a:pt x="2938471" y="790614"/>
                      <a:pt x="2658950" y="790335"/>
                    </a:cubicBezTo>
                    <a:cubicBezTo>
                      <a:pt x="2379429" y="790056"/>
                      <a:pt x="2307999" y="814336"/>
                      <a:pt x="1994213" y="790335"/>
                    </a:cubicBezTo>
                    <a:cubicBezTo>
                      <a:pt x="1680427" y="766334"/>
                      <a:pt x="1631309" y="806947"/>
                      <a:pt x="1329475" y="790335"/>
                    </a:cubicBezTo>
                    <a:cubicBezTo>
                      <a:pt x="1027641" y="773723"/>
                      <a:pt x="930089" y="813266"/>
                      <a:pt x="664738" y="790335"/>
                    </a:cubicBezTo>
                    <a:cubicBezTo>
                      <a:pt x="399387" y="767404"/>
                      <a:pt x="330701" y="821738"/>
                      <a:pt x="0" y="790335"/>
                    </a:cubicBezTo>
                    <a:cubicBezTo>
                      <a:pt x="7961" y="607174"/>
                      <a:pt x="18233" y="515665"/>
                      <a:pt x="0" y="403071"/>
                    </a:cubicBezTo>
                    <a:cubicBezTo>
                      <a:pt x="-18233" y="290477"/>
                      <a:pt x="-7950" y="123503"/>
                      <a:pt x="0" y="0"/>
                    </a:cubicBezTo>
                    <a:close/>
                  </a:path>
                  <a:path w="3988425" h="790335" stroke="0" extrusionOk="0">
                    <a:moveTo>
                      <a:pt x="0" y="0"/>
                    </a:moveTo>
                    <a:cubicBezTo>
                      <a:pt x="216477" y="-22942"/>
                      <a:pt x="489956" y="-12359"/>
                      <a:pt x="664738" y="0"/>
                    </a:cubicBezTo>
                    <a:cubicBezTo>
                      <a:pt x="839520" y="12359"/>
                      <a:pt x="1129617" y="4880"/>
                      <a:pt x="1289591" y="0"/>
                    </a:cubicBezTo>
                    <a:cubicBezTo>
                      <a:pt x="1449565" y="-4880"/>
                      <a:pt x="1706165" y="-16116"/>
                      <a:pt x="1834675" y="0"/>
                    </a:cubicBezTo>
                    <a:cubicBezTo>
                      <a:pt x="1963185" y="16116"/>
                      <a:pt x="2327935" y="16137"/>
                      <a:pt x="2499413" y="0"/>
                    </a:cubicBezTo>
                    <a:cubicBezTo>
                      <a:pt x="2670891" y="-16137"/>
                      <a:pt x="2917379" y="5303"/>
                      <a:pt x="3044498" y="0"/>
                    </a:cubicBezTo>
                    <a:cubicBezTo>
                      <a:pt x="3171618" y="-5303"/>
                      <a:pt x="3551136" y="-37696"/>
                      <a:pt x="3988425" y="0"/>
                    </a:cubicBezTo>
                    <a:cubicBezTo>
                      <a:pt x="3982566" y="111934"/>
                      <a:pt x="3978704" y="269952"/>
                      <a:pt x="3988425" y="379361"/>
                    </a:cubicBezTo>
                    <a:cubicBezTo>
                      <a:pt x="3998146" y="488770"/>
                      <a:pt x="3984036" y="697531"/>
                      <a:pt x="3988425" y="790335"/>
                    </a:cubicBezTo>
                    <a:cubicBezTo>
                      <a:pt x="3841525" y="817574"/>
                      <a:pt x="3482987" y="807809"/>
                      <a:pt x="3323688" y="790335"/>
                    </a:cubicBezTo>
                    <a:cubicBezTo>
                      <a:pt x="3164389" y="772861"/>
                      <a:pt x="2812730" y="791377"/>
                      <a:pt x="2619066" y="790335"/>
                    </a:cubicBezTo>
                    <a:cubicBezTo>
                      <a:pt x="2425402" y="789293"/>
                      <a:pt x="2118362" y="811706"/>
                      <a:pt x="1954328" y="790335"/>
                    </a:cubicBezTo>
                    <a:cubicBezTo>
                      <a:pt x="1790294" y="768964"/>
                      <a:pt x="1483472" y="774584"/>
                      <a:pt x="1289591" y="790335"/>
                    </a:cubicBezTo>
                    <a:cubicBezTo>
                      <a:pt x="1095710" y="806086"/>
                      <a:pt x="844775" y="822143"/>
                      <a:pt x="584969" y="790335"/>
                    </a:cubicBezTo>
                    <a:cubicBezTo>
                      <a:pt x="325163" y="758527"/>
                      <a:pt x="216181" y="806850"/>
                      <a:pt x="0" y="790335"/>
                    </a:cubicBezTo>
                    <a:cubicBezTo>
                      <a:pt x="3971" y="684862"/>
                      <a:pt x="12373" y="495631"/>
                      <a:pt x="0" y="387264"/>
                    </a:cubicBezTo>
                    <a:cubicBezTo>
                      <a:pt x="-12373" y="278897"/>
                      <a:pt x="-14013" y="18482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no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305C9F-0423-4B19-83E6-35CB4D442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1" y="2641146"/>
                <a:ext cx="3988425" cy="790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040526512">
                      <a:custGeom>
                        <a:avLst/>
                        <a:gdLst>
                          <a:gd name="connsiteX0" fmla="*/ 0 w 3988425"/>
                          <a:gd name="connsiteY0" fmla="*/ 0 h 790335"/>
                          <a:gd name="connsiteX1" fmla="*/ 545085 w 3988425"/>
                          <a:gd name="connsiteY1" fmla="*/ 0 h 790335"/>
                          <a:gd name="connsiteX2" fmla="*/ 1130054 w 3988425"/>
                          <a:gd name="connsiteY2" fmla="*/ 0 h 790335"/>
                          <a:gd name="connsiteX3" fmla="*/ 1794791 w 3988425"/>
                          <a:gd name="connsiteY3" fmla="*/ 0 h 790335"/>
                          <a:gd name="connsiteX4" fmla="*/ 2379760 w 3988425"/>
                          <a:gd name="connsiteY4" fmla="*/ 0 h 790335"/>
                          <a:gd name="connsiteX5" fmla="*/ 3124266 w 3988425"/>
                          <a:gd name="connsiteY5" fmla="*/ 0 h 790335"/>
                          <a:gd name="connsiteX6" fmla="*/ 3988425 w 3988425"/>
                          <a:gd name="connsiteY6" fmla="*/ 0 h 790335"/>
                          <a:gd name="connsiteX7" fmla="*/ 3988425 w 3988425"/>
                          <a:gd name="connsiteY7" fmla="*/ 410974 h 790335"/>
                          <a:gd name="connsiteX8" fmla="*/ 3988425 w 3988425"/>
                          <a:gd name="connsiteY8" fmla="*/ 790335 h 790335"/>
                          <a:gd name="connsiteX9" fmla="*/ 3323688 w 3988425"/>
                          <a:gd name="connsiteY9" fmla="*/ 790335 h 790335"/>
                          <a:gd name="connsiteX10" fmla="*/ 2658950 w 3988425"/>
                          <a:gd name="connsiteY10" fmla="*/ 790335 h 790335"/>
                          <a:gd name="connsiteX11" fmla="*/ 1994213 w 3988425"/>
                          <a:gd name="connsiteY11" fmla="*/ 790335 h 790335"/>
                          <a:gd name="connsiteX12" fmla="*/ 1329475 w 3988425"/>
                          <a:gd name="connsiteY12" fmla="*/ 790335 h 790335"/>
                          <a:gd name="connsiteX13" fmla="*/ 664738 w 3988425"/>
                          <a:gd name="connsiteY13" fmla="*/ 790335 h 790335"/>
                          <a:gd name="connsiteX14" fmla="*/ 0 w 3988425"/>
                          <a:gd name="connsiteY14" fmla="*/ 790335 h 790335"/>
                          <a:gd name="connsiteX15" fmla="*/ 0 w 3988425"/>
                          <a:gd name="connsiteY15" fmla="*/ 403071 h 790335"/>
                          <a:gd name="connsiteX16" fmla="*/ 0 w 3988425"/>
                          <a:gd name="connsiteY16" fmla="*/ 0 h 7903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88425" h="790335" fill="none" extrusionOk="0">
                            <a:moveTo>
                              <a:pt x="0" y="0"/>
                            </a:moveTo>
                            <a:cubicBezTo>
                              <a:pt x="265486" y="-9310"/>
                              <a:pt x="370480" y="-16249"/>
                              <a:pt x="545085" y="0"/>
                            </a:cubicBezTo>
                            <a:cubicBezTo>
                              <a:pt x="719691" y="16249"/>
                              <a:pt x="920424" y="-23223"/>
                              <a:pt x="1130054" y="0"/>
                            </a:cubicBezTo>
                            <a:cubicBezTo>
                              <a:pt x="1339684" y="23223"/>
                              <a:pt x="1513989" y="23555"/>
                              <a:pt x="1794791" y="0"/>
                            </a:cubicBezTo>
                            <a:cubicBezTo>
                              <a:pt x="2075593" y="-23555"/>
                              <a:pt x="2203390" y="12653"/>
                              <a:pt x="2379760" y="0"/>
                            </a:cubicBezTo>
                            <a:cubicBezTo>
                              <a:pt x="2556130" y="-12653"/>
                              <a:pt x="2960471" y="27165"/>
                              <a:pt x="3124266" y="0"/>
                            </a:cubicBezTo>
                            <a:cubicBezTo>
                              <a:pt x="3288061" y="-27165"/>
                              <a:pt x="3812615" y="-41597"/>
                              <a:pt x="3988425" y="0"/>
                            </a:cubicBezTo>
                            <a:cubicBezTo>
                              <a:pt x="3969250" y="99731"/>
                              <a:pt x="4001990" y="275445"/>
                              <a:pt x="3988425" y="410974"/>
                            </a:cubicBezTo>
                            <a:cubicBezTo>
                              <a:pt x="3974860" y="546503"/>
                              <a:pt x="3982480" y="634772"/>
                              <a:pt x="3988425" y="790335"/>
                            </a:cubicBezTo>
                            <a:cubicBezTo>
                              <a:pt x="3814034" y="782907"/>
                              <a:pt x="3648857" y="761920"/>
                              <a:pt x="3323688" y="790335"/>
                            </a:cubicBezTo>
                            <a:cubicBezTo>
                              <a:pt x="2998519" y="818750"/>
                              <a:pt x="2938471" y="790614"/>
                              <a:pt x="2658950" y="790335"/>
                            </a:cubicBezTo>
                            <a:cubicBezTo>
                              <a:pt x="2379429" y="790056"/>
                              <a:pt x="2307999" y="814336"/>
                              <a:pt x="1994213" y="790335"/>
                            </a:cubicBezTo>
                            <a:cubicBezTo>
                              <a:pt x="1680427" y="766334"/>
                              <a:pt x="1631309" y="806947"/>
                              <a:pt x="1329475" y="790335"/>
                            </a:cubicBezTo>
                            <a:cubicBezTo>
                              <a:pt x="1027641" y="773723"/>
                              <a:pt x="930089" y="813266"/>
                              <a:pt x="664738" y="790335"/>
                            </a:cubicBezTo>
                            <a:cubicBezTo>
                              <a:pt x="399387" y="767404"/>
                              <a:pt x="330701" y="821738"/>
                              <a:pt x="0" y="790335"/>
                            </a:cubicBezTo>
                            <a:cubicBezTo>
                              <a:pt x="7961" y="607174"/>
                              <a:pt x="18233" y="515665"/>
                              <a:pt x="0" y="403071"/>
                            </a:cubicBezTo>
                            <a:cubicBezTo>
                              <a:pt x="-18233" y="290477"/>
                              <a:pt x="-7950" y="123503"/>
                              <a:pt x="0" y="0"/>
                            </a:cubicBezTo>
                            <a:close/>
                          </a:path>
                          <a:path w="3988425" h="790335" stroke="0" extrusionOk="0">
                            <a:moveTo>
                              <a:pt x="0" y="0"/>
                            </a:moveTo>
                            <a:cubicBezTo>
                              <a:pt x="216477" y="-22942"/>
                              <a:pt x="489956" y="-12359"/>
                              <a:pt x="664738" y="0"/>
                            </a:cubicBezTo>
                            <a:cubicBezTo>
                              <a:pt x="839520" y="12359"/>
                              <a:pt x="1129617" y="4880"/>
                              <a:pt x="1289591" y="0"/>
                            </a:cubicBezTo>
                            <a:cubicBezTo>
                              <a:pt x="1449565" y="-4880"/>
                              <a:pt x="1706165" y="-16116"/>
                              <a:pt x="1834675" y="0"/>
                            </a:cubicBezTo>
                            <a:cubicBezTo>
                              <a:pt x="1963185" y="16116"/>
                              <a:pt x="2327935" y="16137"/>
                              <a:pt x="2499413" y="0"/>
                            </a:cubicBezTo>
                            <a:cubicBezTo>
                              <a:pt x="2670891" y="-16137"/>
                              <a:pt x="2917379" y="5303"/>
                              <a:pt x="3044498" y="0"/>
                            </a:cubicBezTo>
                            <a:cubicBezTo>
                              <a:pt x="3171618" y="-5303"/>
                              <a:pt x="3551136" y="-37696"/>
                              <a:pt x="3988425" y="0"/>
                            </a:cubicBezTo>
                            <a:cubicBezTo>
                              <a:pt x="3982566" y="111934"/>
                              <a:pt x="3978704" y="269952"/>
                              <a:pt x="3988425" y="379361"/>
                            </a:cubicBezTo>
                            <a:cubicBezTo>
                              <a:pt x="3998146" y="488770"/>
                              <a:pt x="3984036" y="697531"/>
                              <a:pt x="3988425" y="790335"/>
                            </a:cubicBezTo>
                            <a:cubicBezTo>
                              <a:pt x="3841525" y="817574"/>
                              <a:pt x="3482987" y="807809"/>
                              <a:pt x="3323688" y="790335"/>
                            </a:cubicBezTo>
                            <a:cubicBezTo>
                              <a:pt x="3164389" y="772861"/>
                              <a:pt x="2812730" y="791377"/>
                              <a:pt x="2619066" y="790335"/>
                            </a:cubicBezTo>
                            <a:cubicBezTo>
                              <a:pt x="2425402" y="789293"/>
                              <a:pt x="2118362" y="811706"/>
                              <a:pt x="1954328" y="790335"/>
                            </a:cubicBezTo>
                            <a:cubicBezTo>
                              <a:pt x="1790294" y="768964"/>
                              <a:pt x="1483472" y="774584"/>
                              <a:pt x="1289591" y="790335"/>
                            </a:cubicBezTo>
                            <a:cubicBezTo>
                              <a:pt x="1095710" y="806086"/>
                              <a:pt x="844775" y="822143"/>
                              <a:pt x="584969" y="790335"/>
                            </a:cubicBezTo>
                            <a:cubicBezTo>
                              <a:pt x="325163" y="758527"/>
                              <a:pt x="216181" y="806850"/>
                              <a:pt x="0" y="790335"/>
                            </a:cubicBezTo>
                            <a:cubicBezTo>
                              <a:pt x="3971" y="684862"/>
                              <a:pt x="12373" y="495631"/>
                              <a:pt x="0" y="387264"/>
                            </a:cubicBezTo>
                            <a:cubicBezTo>
                              <a:pt x="-12373" y="278897"/>
                              <a:pt x="-14013" y="1848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3336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1-layer</a:t>
            </a:r>
            <a:r>
              <a:rPr lang="en-US" dirty="0"/>
              <a:t> Neural Net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Single Layer </a:t>
            </a:r>
            <a:r>
              <a:rPr lang="en-US" dirty="0"/>
              <a:t>Perceptron</a:t>
            </a:r>
          </a:p>
          <a:p>
            <a:pPr lvl="1"/>
            <a:endParaRPr lang="en-US" sz="1400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2-layer</a:t>
            </a:r>
            <a:r>
              <a:rPr lang="en-US" dirty="0"/>
              <a:t> Neural Net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1 Hidden Layer </a:t>
            </a:r>
            <a:r>
              <a:rPr lang="en-US" dirty="0"/>
              <a:t>Neural Net</a:t>
            </a:r>
          </a:p>
          <a:p>
            <a:pPr lvl="1"/>
            <a:endParaRPr lang="en-US" sz="1400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3-layer</a:t>
            </a:r>
            <a:r>
              <a:rPr lang="en-US" dirty="0"/>
              <a:t> Neural Net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2 Hidden Layer </a:t>
            </a:r>
            <a:r>
              <a:rPr lang="en-US" dirty="0"/>
              <a:t>Neural Net</a:t>
            </a:r>
          </a:p>
          <a:p>
            <a:pPr lvl="1"/>
            <a:endParaRPr lang="en-US" sz="1200" dirty="0"/>
          </a:p>
          <a:p>
            <a:pPr lvl="1"/>
            <a:r>
              <a:rPr lang="en-US" sz="1800" dirty="0"/>
              <a:t>And so on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Naming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26" name="Content Placeholder 11">
            <a:extLst>
              <a:ext uri="{FF2B5EF4-FFF2-40B4-BE49-F238E27FC236}">
                <a16:creationId xmlns:a16="http://schemas.microsoft.com/office/drawing/2014/main" id="{7E8DFBB1-2E9F-45F7-A1F2-0BE5C62A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0776" y="2009550"/>
            <a:ext cx="1387657" cy="127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6FBD1-2C19-4418-8515-714F6419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807" y="3123070"/>
            <a:ext cx="2125663" cy="1558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AC6CD-08DC-471C-B594-C7AC8D923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433" y="4681146"/>
            <a:ext cx="2718889" cy="16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99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3910</TotalTime>
  <Words>1474</Words>
  <Application>Microsoft Office PowerPoint</Application>
  <PresentationFormat>Widescreen</PresentationFormat>
  <Paragraphs>453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ArialMT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Computer Vision</vt:lpstr>
      <vt:lpstr>Agenda</vt:lpstr>
      <vt:lpstr>So Far…</vt:lpstr>
      <vt:lpstr>Neural Networks</vt:lpstr>
      <vt:lpstr>Neuron</vt:lpstr>
      <vt:lpstr>Neural Network</vt:lpstr>
      <vt:lpstr>Neural Network</vt:lpstr>
      <vt:lpstr>Neural Network</vt:lpstr>
      <vt:lpstr>Neural Network Naming</vt:lpstr>
      <vt:lpstr>Neural Network Naming</vt:lpstr>
      <vt:lpstr>Layer Number and Size</vt:lpstr>
      <vt:lpstr>Gradient in Neural Network</vt:lpstr>
      <vt:lpstr>Single Layer Derivative, Easy</vt:lpstr>
      <vt:lpstr>Multi Layer Derivative?</vt:lpstr>
      <vt:lpstr>MLPs = Stacks of Linear Functions</vt:lpstr>
      <vt:lpstr>Back Propagate the Gradient</vt:lpstr>
      <vt:lpstr>API Building</vt:lpstr>
      <vt:lpstr>Forward/Backward API</vt:lpstr>
      <vt:lpstr>Forward/Backward API</vt:lpstr>
      <vt:lpstr>Forward/Backward API</vt:lpstr>
      <vt:lpstr>Single Layer using API</vt:lpstr>
      <vt:lpstr>Multi Layer Perceptron</vt:lpstr>
      <vt:lpstr>Activation Functions</vt:lpstr>
      <vt:lpstr>Activation Functions</vt:lpstr>
      <vt:lpstr>Sigmoid Function </vt:lpstr>
      <vt:lpstr>Tanh Function </vt:lpstr>
      <vt:lpstr>Rectified Linear Unit</vt:lpstr>
      <vt:lpstr>Leaky ReLU</vt:lpstr>
      <vt:lpstr>Parametric ReLU</vt:lpstr>
      <vt:lpstr>Exponential Linear Units</vt:lpstr>
      <vt:lpstr>Scaled Exponential Linear Units</vt:lpstr>
      <vt:lpstr>More of ReLU</vt:lpstr>
      <vt:lpstr>Accuracy on CIFAR10</vt:lpstr>
      <vt:lpstr>Why use Activation Function?</vt:lpstr>
      <vt:lpstr>Break, Question?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513</cp:revision>
  <dcterms:created xsi:type="dcterms:W3CDTF">2012-11-14T18:53:32Z</dcterms:created>
  <dcterms:modified xsi:type="dcterms:W3CDTF">2020-09-17T22:46:17Z</dcterms:modified>
</cp:coreProperties>
</file>