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328841" y="2671851"/>
            <a:ext cx="6031599" cy="1546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2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54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7954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7954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7954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7954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7954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7954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7954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7954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7954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3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5;p3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ai_jadi.png" id="99" name="Google Shape;99;p15"/>
          <p:cNvPicPr preferRelativeResize="0"/>
          <p:nvPr/>
        </p:nvPicPr>
        <p:blipFill rotWithShape="1">
          <a:blip r:embed="rId3">
            <a:alphaModFix/>
          </a:blip>
          <a:srcRect b="13448" l="0" r="0" t="10513"/>
          <a:stretch/>
        </p:blipFill>
        <p:spPr>
          <a:xfrm>
            <a:off x="8444335" y="879751"/>
            <a:ext cx="2276096" cy="2448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7500467" y="3540090"/>
            <a:ext cx="41638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Intelligence Laboratory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8258070" y="3950459"/>
            <a:ext cx="26486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Telkom University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418557" y="4412124"/>
            <a:ext cx="933219" cy="933219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97043" y="5424241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418557" y="1471099"/>
            <a:ext cx="2899383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Reasoning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Fuzzy Logic 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7266" y="296635"/>
            <a:ext cx="4445000" cy="61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1073631" y="1230225"/>
            <a:ext cx="588292" cy="588292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37253" y="-2101812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type="title"/>
          </p:nvPr>
        </p:nvSpPr>
        <p:spPr>
          <a:xfrm>
            <a:off x="1841667" y="1230225"/>
            <a:ext cx="5171199" cy="58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en-US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0260" y="2076698"/>
            <a:ext cx="9986818" cy="4468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ai_jadi.png" id="125" name="Google Shape;125;p18"/>
          <p:cNvPicPr preferRelativeResize="0"/>
          <p:nvPr/>
        </p:nvPicPr>
        <p:blipFill rotWithShape="1">
          <a:blip r:embed="rId3">
            <a:alphaModFix/>
          </a:blip>
          <a:srcRect b="13448" l="0" r="0" t="10513"/>
          <a:stretch/>
        </p:blipFill>
        <p:spPr>
          <a:xfrm>
            <a:off x="9388203" y="879751"/>
            <a:ext cx="2276096" cy="24480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7500467" y="3540090"/>
            <a:ext cx="41638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Intelligence Laboratory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9203241" y="3950459"/>
            <a:ext cx="24610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Telkom University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418557" y="4412124"/>
            <a:ext cx="933219" cy="933219"/>
          </a:xfrm>
          <a:prstGeom prst="ellipse">
            <a:avLst/>
          </a:prstGeom>
          <a:solidFill>
            <a:srgbClr val="FFBB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97043" y="5424241"/>
            <a:ext cx="15301844" cy="32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1418556" y="1811408"/>
            <a:ext cx="30010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!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