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D6346-F7AC-5B87-0FEB-DCA66D0C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952A01-8D57-91B4-4431-37B72B4E0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47CFE5-DEC5-AD5A-A82D-4CD9D0E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FBFFC-8928-6BFE-11FC-E6960187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78296-7AD2-E7CB-A4D9-0298136F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00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09B51-9349-D3FA-71BC-C69D1E9C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286370-190D-AD65-AFAB-096465FE5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F572EF-5C3C-1B0F-2DB0-6F6F03AD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D01E1-CF7A-5330-CA66-3CD6ECA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F55DB6-EB56-5A9A-2035-D3EEF676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10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B0E151-DFC0-EA10-8D26-B74414CA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BB35AB-A6C2-0B19-D85B-662C2C79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84E557-D211-1877-8746-F875A017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9D631-95DE-D8A1-4242-4342C85B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3B6DDB-6934-373E-AC97-FE99F202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1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31583-62AE-4C5F-FCD2-783FAED7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742665-AA49-CBD0-FBF4-27497CBA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2F6F2-9841-531D-E45A-4DECBE6E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BB697D-DE80-5B2C-6279-2ECEB4BE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D5FCD-ED23-A4A8-1F4D-7CC435EC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0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5CD71-3AD9-88D5-F3F8-23D30A1D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CDBD3-99EC-8FBE-F155-E38FD0C9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B36306-01AD-E64C-20B7-B752347B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02104D-F08E-0ECC-F497-F1902CA3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15068-44CA-27B5-C718-A533B665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0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02890-24C4-6040-CD37-D1E0E0FE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622CA-1B4E-8154-6601-B6970832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E094E4-0D04-C661-E634-B1BBD732B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9D4017-96F8-08A5-3A9D-EB8E921A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F3189E-BE7A-FF34-7593-11327AF9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000890-3689-E84C-EDD1-BBFE09B7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94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BFA6F-182E-955D-0688-E629CD2A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598DA7-7396-514D-C511-A69B3151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73F89E-E50F-A081-175F-10736148F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434958-4F87-E914-157C-C96F330A2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E6739D-A0C4-4F17-7A9D-51C21D236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01CAF1-B18E-95BB-91B4-081B03E4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4EB5FC-5E91-0240-B561-6C8CADFF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2A94D0-707C-EDED-4A75-0A437E80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73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3C9EB-09C4-8667-7D5E-9EA2EDDB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2A0C39-25A4-C59C-079F-04D4B318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4D8652-E5AA-21E5-5F2A-B84E1708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6072A3-FFBE-F675-A126-6C751F54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21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CAC4E2-6485-5CA6-66FE-2DA101FF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6BA182-242D-D1D5-216B-A87C3200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6219F3-7A61-2900-667F-409EB8A5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75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EA8B4-09C4-546A-321B-3D4035FD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D171D-903B-A977-52EA-FD889C6D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C1286E-5748-02DE-01CB-1AA7223BF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F83F9B-E743-33FC-267C-B4F9AA4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07404A-3FB2-EAF5-933B-B7D1AD6E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F0B90B-AAF9-A2F9-37C1-B466D627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08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648E3-EFB6-A4C8-3936-D6C53C95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515DFA3-C408-420B-53AF-823B1131C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C0D7A5-7065-0FE6-C7FB-63F4781F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895463-C9D5-864F-BF04-620D0048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0BA2A9-DECF-DBFD-56B6-0854BC6F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BCF1C8-26B6-6C56-E709-A6EF239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56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35B30-F47A-28F1-8AAB-6B47745B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A9717F-3031-F096-71D3-D10B908F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1BF3C-5C88-9F4F-4EA6-741A9274B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3693-2F89-4A77-AE63-BC32A233888E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5360ED-8793-D7DD-D01D-7F6F7ED62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B9C8F3-39E7-8C45-2C0D-5FB47608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07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D05E7-1C9B-9122-EA9D-59C30F05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Bilan du stage</a:t>
            </a:r>
          </a:p>
        </p:txBody>
      </p:sp>
    </p:spTree>
    <p:extLst>
      <p:ext uri="{BB962C8B-B14F-4D97-AF65-F5344CB8AC3E}">
        <p14:creationId xmlns:p14="http://schemas.microsoft.com/office/powerpoint/2010/main" val="287476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5A0F6-5DCD-64D3-0999-D77C3A74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 des technos (Power app)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A510C5-D416-A895-D552-EAE635D51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838200" y="2174240"/>
            <a:ext cx="3738851" cy="29242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D13C33-D63C-723D-8230-92EEF1A9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12" y="2071701"/>
            <a:ext cx="3353772" cy="3129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18B97E-90BC-C7E0-9D8B-CB4DD204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83" y="1392091"/>
            <a:ext cx="4524744" cy="286653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6A45263-5514-2AE7-813F-94CEF6F74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049" y="4258627"/>
            <a:ext cx="4138613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4FEC8-1CC2-F222-E9B1-D8903F80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 des technos (flux)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BCC9AE-46AE-C7BA-A13F-6D151EA4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820" y="1609408"/>
            <a:ext cx="2639060" cy="50362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5BD56C-2D92-0320-31B5-5EEC76FE8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1690688"/>
            <a:ext cx="4063365" cy="50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0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BC291-46E0-4B6C-D031-DE622747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192405"/>
            <a:ext cx="10515600" cy="1325563"/>
          </a:xfrm>
        </p:spPr>
        <p:txBody>
          <a:bodyPr/>
          <a:lstStyle/>
          <a:p>
            <a:r>
              <a:rPr lang="fr-FR" dirty="0"/>
              <a:t>Premier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652E5-A2F7-6F84-02C3-3CF40E1A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720" y="579278"/>
            <a:ext cx="5156200" cy="55181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flux de suppression de versions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BA246F-B74E-A1ED-BC2B-12737E65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" y="406400"/>
            <a:ext cx="1910512" cy="60248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121365-D64E-FE50-C31C-BC9F990BA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099" y="1517966"/>
            <a:ext cx="4331221" cy="46152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E55647C-D79A-4050-2367-8C7D1F22A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71" y="1270000"/>
            <a:ext cx="4454841" cy="48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3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47DAB-E07E-0D78-EBF3-8578168F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fr-FR" dirty="0"/>
              <a:t>Modification EUR-SLN-LITRAGE-MILKOFFICE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070C73-F19D-5E3D-15A7-394B0BF0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2" y="2972506"/>
            <a:ext cx="6933776" cy="25646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599D41-3684-9C25-78F2-59DBF9F44CBF}"/>
              </a:ext>
            </a:extLst>
          </p:cNvPr>
          <p:cNvSpPr txBox="1"/>
          <p:nvPr/>
        </p:nvSpPr>
        <p:spPr>
          <a:xfrm>
            <a:off x="731520" y="204216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d’erreur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037A13-9877-DACA-3718-FCE67DF4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48" y="2478334"/>
            <a:ext cx="3863551" cy="41538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6D8B7CD-A41E-F972-9617-D1D5510A4D32}"/>
              </a:ext>
            </a:extLst>
          </p:cNvPr>
          <p:cNvSpPr txBox="1"/>
          <p:nvPr/>
        </p:nvSpPr>
        <p:spPr>
          <a:xfrm>
            <a:off x="7490248" y="191008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Modif</a:t>
            </a:r>
            <a:r>
              <a:rPr lang="fr-FR" dirty="0"/>
              <a:t> mail envoyé:</a:t>
            </a:r>
          </a:p>
        </p:txBody>
      </p:sp>
    </p:spTree>
    <p:extLst>
      <p:ext uri="{BB962C8B-B14F-4D97-AF65-F5344CB8AC3E}">
        <p14:creationId xmlns:p14="http://schemas.microsoft.com/office/powerpoint/2010/main" val="314540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C7659-E798-1029-B38F-F7825903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échantillon : </a:t>
            </a:r>
            <a:r>
              <a:rPr lang="fr-FR" sz="2800" dirty="0"/>
              <a:t>Pièces jointes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CF59BB-A42F-C13D-A0C9-EBE01D05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7" y="1911113"/>
            <a:ext cx="4851746" cy="38465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1D6A7D3-C65E-B00C-DC4F-35B27BEF9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69" y="2015294"/>
            <a:ext cx="5000625" cy="19716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60D33B8-8A20-5696-5126-B598B58BFD6D}"/>
              </a:ext>
            </a:extLst>
          </p:cNvPr>
          <p:cNvSpPr txBox="1"/>
          <p:nvPr/>
        </p:nvSpPr>
        <p:spPr>
          <a:xfrm>
            <a:off x="5916011" y="1491219"/>
            <a:ext cx="479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Stockage : </a:t>
            </a:r>
            <a:r>
              <a:rPr lang="fr-FR" dirty="0" err="1"/>
              <a:t>Sharepoint</a:t>
            </a:r>
            <a:r>
              <a:rPr lang="fr-FR" dirty="0"/>
              <a:t> ASSCO et </a:t>
            </a:r>
            <a:r>
              <a:rPr lang="fr-FR" dirty="0" err="1"/>
              <a:t>Sharepoint</a:t>
            </a:r>
            <a:r>
              <a:rPr lang="fr-FR" dirty="0"/>
              <a:t> LABO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598650-E30A-5FC8-2B8C-F01E6EF21084}"/>
              </a:ext>
            </a:extLst>
          </p:cNvPr>
          <p:cNvSpPr txBox="1"/>
          <p:nvPr/>
        </p:nvSpPr>
        <p:spPr>
          <a:xfrm>
            <a:off x="5916012" y="3834369"/>
            <a:ext cx="479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Modif</a:t>
            </a:r>
            <a:r>
              <a:rPr lang="fr-FR" dirty="0"/>
              <a:t> email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80684C7-B3FC-BFEE-5B06-9DF6B8FC2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012" y="4358444"/>
            <a:ext cx="2821588" cy="23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2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4B797-C217-3713-B8CF-2EA93A4C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fr-FR" dirty="0"/>
              <a:t>App gestion des visiteurs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E9FA38-65AF-11A3-338C-378BC970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2410508"/>
            <a:ext cx="7072808" cy="30529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685938-9FB1-07F5-420C-B0D9F8D32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88" y="2861131"/>
            <a:ext cx="4905693" cy="21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2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D2999-407B-40E1-E408-3795A6B9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65896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4721</TotalTime>
  <Words>53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Bilan du stage</vt:lpstr>
      <vt:lpstr>Découverte des technos (Power app)</vt:lpstr>
      <vt:lpstr>Découverte des technos (flux)</vt:lpstr>
      <vt:lpstr>Premier projet :</vt:lpstr>
      <vt:lpstr>Modification EUR-SLN-LITRAGE-MILKOFFICE</vt:lpstr>
      <vt:lpstr>Modification échantillon : Pièces jointes</vt:lpstr>
      <vt:lpstr>App gestion des visiteurs</vt:lpstr>
      <vt:lpstr>Conclusion</vt:lpstr>
    </vt:vector>
  </TitlesOfParts>
  <Company>EURIAL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 du stage</dc:title>
  <dc:creator>Evan FERRON (EURIAL)</dc:creator>
  <cp:lastModifiedBy>evan ferron</cp:lastModifiedBy>
  <cp:revision>3</cp:revision>
  <dcterms:created xsi:type="dcterms:W3CDTF">2024-07-22T07:27:45Z</dcterms:created>
  <dcterms:modified xsi:type="dcterms:W3CDTF">2024-09-16T13:39:51Z</dcterms:modified>
</cp:coreProperties>
</file>