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4"/>
  </p:normalViewPr>
  <p:slideViewPr>
    <p:cSldViewPr snapToGrid="0" snapToObjects="1">
      <p:cViewPr varScale="1">
        <p:scale>
          <a:sx n="105" d="100"/>
          <a:sy n="105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Kalamazoo Plant Extinction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By: Evan Gallagher </a:t>
            </a:r>
          </a:p>
          <a:p>
            <a:endParaRPr lang="en-US" dirty="0"/>
          </a:p>
          <a:p>
            <a:r>
              <a:rPr lang="en-US" dirty="0"/>
              <a:t>The basic question: how do basic plant characteristics affect local extinction rates, and can the be used to predict future extinctions?</a:t>
            </a:r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Human activities threaten thousands of species </a:t>
            </a:r>
          </a:p>
          <a:p>
            <a:r>
              <a:rPr lang="en-US">
                <a:solidFill>
                  <a:srgbClr val="404040"/>
                </a:solidFill>
              </a:rPr>
              <a:t>Extinction rates are increasing </a:t>
            </a:r>
          </a:p>
          <a:p>
            <a:r>
              <a:rPr lang="en-US">
                <a:solidFill>
                  <a:srgbClr val="404040"/>
                </a:solidFill>
              </a:rPr>
              <a:t>Significant results from a study like this could be used in restoration sciences for decades to come 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dryad data set provides descriptions of 11 different characteristics among 1,137 plant species</a:t>
            </a:r>
            <a:endParaRPr lang="is-IS" dirty="0">
              <a:solidFill>
                <a:srgbClr val="404040"/>
              </a:solidFill>
            </a:endParaRPr>
          </a:p>
          <a:p>
            <a:endParaRPr lang="is-IS" dirty="0">
              <a:solidFill>
                <a:srgbClr val="404040"/>
              </a:solidFill>
            </a:endParaRPr>
          </a:p>
          <a:p>
            <a:r>
              <a:rPr lang="is-IS" dirty="0">
                <a:solidFill>
                  <a:srgbClr val="404040"/>
                </a:solidFill>
              </a:rPr>
              <a:t>In conjunction with extinction rates, these characteristics can be compared to see if there are similarites between extinct plant species and soon to be extinct ones 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Mostly categorical: species, family, status, habitat association, life history (annual or perennial), growth form(forb, woody), native or non-native, range edge, number of unique habitats found in, photosynthetic pathway, and finally rarity.</a:t>
            </a:r>
          </a:p>
          <a:p>
            <a:r>
              <a:rPr lang="en-US">
                <a:solidFill>
                  <a:srgbClr val="404040"/>
                </a:solidFill>
              </a:rPr>
              <a:t>Species rarity is the only numerical value, calculated in outside study </a:t>
            </a:r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Anticipated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analysis will involve use of mostly ANOVA and t tests. The real challenge is to relate all 11 characteristics to extinction and try and come up with just a few that relate the most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I anticipate that there will be a few results that a few of the traits will be linked with higher extinction rates, but none will be fully linked and a clear indicator of extinction </a:t>
            </a:r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Kalamazoo Plant Extinction </vt:lpstr>
      <vt:lpstr>Motivation and Background</vt:lpstr>
      <vt:lpstr>Approach</vt:lpstr>
      <vt:lpstr>About the Data</vt:lpstr>
      <vt:lpstr>Anticipated Details</vt:lpstr>
      <vt:lpstr>Anticipated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Kalamazoo Plant Extinction </dc:title>
  <dc:creator>Evan Niall Gallagher</dc:creator>
  <cp:lastModifiedBy>Evan Niall Gallagher</cp:lastModifiedBy>
  <cp:revision>1</cp:revision>
  <dcterms:created xsi:type="dcterms:W3CDTF">2019-04-16T16:33:18Z</dcterms:created>
  <dcterms:modified xsi:type="dcterms:W3CDTF">2019-04-16T16:33:43Z</dcterms:modified>
</cp:coreProperties>
</file>