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commentAuthors.xml" ContentType="application/vnd.openxmlformats-officedocument.presentationml.commentAuthor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81" r:id="rId2"/>
    <p:sldId id="282" r:id="rId3"/>
    <p:sldId id="257" r:id="rId4"/>
    <p:sldId id="258" r:id="rId5"/>
    <p:sldId id="277" r:id="rId6"/>
    <p:sldId id="259" r:id="rId7"/>
    <p:sldId id="260" r:id="rId8"/>
    <p:sldId id="278" r:id="rId9"/>
    <p:sldId id="261" r:id="rId10"/>
    <p:sldId id="276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9" r:id="rId23"/>
    <p:sldId id="280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ELCOT" initials="E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706" autoAdjust="0"/>
    <p:restoredTop sz="94660"/>
  </p:normalViewPr>
  <p:slideViewPr>
    <p:cSldViewPr>
      <p:cViewPr>
        <p:scale>
          <a:sx n="75" d="100"/>
          <a:sy n="75" d="100"/>
        </p:scale>
        <p:origin x="-127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2856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64F414-A0B4-4E6B-9432-2225A64C9933}" type="datetimeFigureOut">
              <a:rPr lang="en-US" smtClean="0"/>
              <a:pPr/>
              <a:t>10/18/2023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DAC19E-D3FE-4545-AD68-C8419F7D5F3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AC19E-D3FE-4545-AD68-C8419F7D5F3E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DCF48-4F07-4C63-A5D6-B380BED318D6}" type="datetimeFigureOut">
              <a:rPr lang="en-US" smtClean="0"/>
              <a:pPr/>
              <a:t>10/18/2023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0166C-112C-4179-8B7C-3D2577F6F2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DCF48-4F07-4C63-A5D6-B380BED318D6}" type="datetimeFigureOut">
              <a:rPr lang="en-US" smtClean="0"/>
              <a:pPr/>
              <a:t>10/18/2023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0166C-112C-4179-8B7C-3D2577F6F2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DCF48-4F07-4C63-A5D6-B380BED318D6}" type="datetimeFigureOut">
              <a:rPr lang="en-US" smtClean="0"/>
              <a:pPr/>
              <a:t>10/18/2023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7490166C-112C-4179-8B7C-3D2577F6F2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DCF48-4F07-4C63-A5D6-B380BED318D6}" type="datetimeFigureOut">
              <a:rPr lang="en-US" smtClean="0"/>
              <a:pPr/>
              <a:t>10/18/2023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0166C-112C-4179-8B7C-3D2577F6F2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DCF48-4F07-4C63-A5D6-B380BED318D6}" type="datetimeFigureOut">
              <a:rPr lang="en-US" smtClean="0"/>
              <a:pPr/>
              <a:t>10/18/2023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0166C-112C-4179-8B7C-3D2577F6F2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DCF48-4F07-4C63-A5D6-B380BED318D6}" type="datetimeFigureOut">
              <a:rPr lang="en-US" smtClean="0"/>
              <a:pPr/>
              <a:t>10/18/2023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0166C-112C-4179-8B7C-3D2577F6F2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10BDCF48-4F07-4C63-A5D6-B380BED318D6}" type="datetimeFigureOut">
              <a:rPr lang="en-US" smtClean="0"/>
              <a:pPr/>
              <a:t>10/18/2023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7490166C-112C-4179-8B7C-3D2577F6F21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6" r:id="rId4"/>
    <p:sldLayoutId id="2147483737" r:id="rId5"/>
    <p:sldLayoutId id="2147483667" r:id="rId6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2030" y="500042"/>
            <a:ext cx="8229600" cy="2500330"/>
          </a:xfrm>
        </p:spPr>
        <p:txBody>
          <a:bodyPr>
            <a:normAutofit/>
          </a:bodyPr>
          <a:lstStyle/>
          <a:p>
            <a:r>
              <a:rPr lang="en-IN" i="1" dirty="0" smtClean="0"/>
              <a:t>Traffic  management </a:t>
            </a:r>
            <a:br>
              <a:rPr lang="en-IN" i="1" dirty="0" smtClean="0"/>
            </a:br>
            <a:r>
              <a:rPr lang="en-IN" i="1" dirty="0" smtClean="0"/>
              <a:t>PHASE -3</a:t>
            </a:r>
            <a:br>
              <a:rPr lang="en-IN" i="1" dirty="0" smtClean="0"/>
            </a:br>
            <a:r>
              <a:rPr lang="en-IN" i="1" dirty="0" smtClean="0"/>
              <a:t>DEVELOPMENT PART 1</a:t>
            </a:r>
            <a:endParaRPr lang="en-US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14480" y="3331698"/>
            <a:ext cx="6786610" cy="2383318"/>
          </a:xfrm>
        </p:spPr>
        <p:txBody>
          <a:bodyPr>
            <a:normAutofit/>
          </a:bodyPr>
          <a:lstStyle/>
          <a:p>
            <a:pPr algn="just"/>
            <a:r>
              <a:rPr lang="en-IN" dirty="0" smtClean="0"/>
              <a:t>SUBMITTED BY :  M.EVANGELIN</a:t>
            </a:r>
          </a:p>
          <a:p>
            <a:pPr algn="just"/>
            <a:r>
              <a:rPr lang="en-IN" dirty="0" smtClean="0"/>
              <a:t> </a:t>
            </a:r>
            <a:r>
              <a:rPr lang="en-IN" dirty="0" smtClean="0"/>
              <a:t>                               R.KAVIYA</a:t>
            </a:r>
          </a:p>
          <a:p>
            <a:pPr algn="just"/>
            <a:r>
              <a:rPr lang="en-IN" dirty="0" smtClean="0"/>
              <a:t> </a:t>
            </a:r>
            <a:r>
              <a:rPr lang="en-IN" dirty="0" smtClean="0"/>
              <a:t>                               B.SNEHA</a:t>
            </a:r>
          </a:p>
          <a:p>
            <a:pPr algn="just"/>
            <a:r>
              <a:rPr lang="en-IN" dirty="0" smtClean="0"/>
              <a:t> </a:t>
            </a:r>
            <a:r>
              <a:rPr lang="en-IN" dirty="0" smtClean="0"/>
              <a:t>                               G.SUBULAKSHMI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CREATE  THE  TRAFFIC  MANAGEMENT</a:t>
            </a:r>
            <a:endParaRPr lang="en-US" dirty="0"/>
          </a:p>
        </p:txBody>
      </p:sp>
      <p:pic>
        <p:nvPicPr>
          <p:cNvPr id="1026" name="Picture 2" descr="C:\Users\ELCOT\Documents\IMG-20231017-WA0057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14" y="1857364"/>
            <a:ext cx="6858000" cy="46005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IN" dirty="0" smtClean="0"/>
              <a:t> CODING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600200"/>
            <a:ext cx="8229600" cy="5257800"/>
          </a:xfrm>
        </p:spPr>
        <p:txBody>
          <a:bodyPr/>
          <a:lstStyle/>
          <a:p>
            <a:pPr>
              <a:buNone/>
            </a:pPr>
            <a:r>
              <a:rPr lang="en-IN" dirty="0" smtClean="0"/>
              <a:t>  #include &lt;</a:t>
            </a:r>
            <a:r>
              <a:rPr lang="en-IN" dirty="0" err="1" smtClean="0"/>
              <a:t>iostream</a:t>
            </a:r>
            <a:r>
              <a:rPr lang="en-IN" dirty="0" smtClean="0"/>
              <a:t>&gt;</a:t>
            </a:r>
          </a:p>
          <a:p>
            <a:pPr>
              <a:buNone/>
            </a:pPr>
            <a:r>
              <a:rPr lang="en-IN" dirty="0" smtClean="0"/>
              <a:t>  #include &lt;vector&gt;</a:t>
            </a:r>
          </a:p>
          <a:p>
            <a:pPr>
              <a:buNone/>
            </a:pPr>
            <a:r>
              <a:rPr lang="en-IN" dirty="0" smtClean="0"/>
              <a:t>  #include &lt;string&gt;</a:t>
            </a:r>
          </a:p>
          <a:p>
            <a:pPr>
              <a:buNone/>
            </a:pPr>
            <a:r>
              <a:rPr lang="en-IN" dirty="0" smtClean="0"/>
              <a:t>  #include &lt;</a:t>
            </a:r>
            <a:r>
              <a:rPr lang="en-IN" dirty="0" err="1" smtClean="0"/>
              <a:t>ctime</a:t>
            </a:r>
            <a:r>
              <a:rPr lang="en-IN" dirty="0" smtClean="0"/>
              <a:t>&gt;</a:t>
            </a:r>
          </a:p>
          <a:p>
            <a:pPr>
              <a:buNone/>
            </a:pPr>
            <a:r>
              <a:rPr lang="en-IN" dirty="0" smtClean="0"/>
              <a:t>  # include &lt;</a:t>
            </a:r>
            <a:r>
              <a:rPr lang="en-IN" dirty="0" err="1" smtClean="0"/>
              <a:t>chrono</a:t>
            </a:r>
            <a:r>
              <a:rPr lang="en-IN" dirty="0" smtClean="0"/>
              <a:t>&gt;</a:t>
            </a:r>
          </a:p>
          <a:p>
            <a:pPr>
              <a:buNone/>
            </a:pPr>
            <a:r>
              <a:rPr lang="en-IN" dirty="0" smtClean="0"/>
              <a:t>  #include &lt;thread&gt;</a:t>
            </a:r>
          </a:p>
          <a:p>
            <a:pPr>
              <a:buNone/>
            </a:pPr>
            <a:r>
              <a:rPr lang="en-IN" dirty="0" smtClean="0"/>
              <a:t>  using namespace std;</a:t>
            </a:r>
          </a:p>
          <a:p>
            <a:pPr>
              <a:buNone/>
            </a:pPr>
            <a:r>
              <a:rPr lang="en-IN" dirty="0" smtClean="0"/>
              <a:t>  // Define a class for a Traffic Light</a:t>
            </a:r>
          </a:p>
          <a:p>
            <a:pPr>
              <a:buNone/>
            </a:pPr>
            <a:r>
              <a:rPr lang="en-IN" dirty="0" smtClean="0"/>
              <a:t>  class </a:t>
            </a:r>
            <a:r>
              <a:rPr lang="en-IN" dirty="0" err="1" smtClean="0"/>
              <a:t>TrafficLight</a:t>
            </a:r>
            <a:r>
              <a:rPr lang="en-IN" dirty="0" smtClean="0"/>
              <a:t> {</a:t>
            </a:r>
          </a:p>
          <a:p>
            <a:pPr>
              <a:buNone/>
            </a:pPr>
            <a:r>
              <a:rPr lang="en-IN" dirty="0" smtClean="0"/>
              <a:t>      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472" y="214290"/>
            <a:ext cx="8229600" cy="5995044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IN" dirty="0" smtClean="0"/>
              <a:t>  private:</a:t>
            </a:r>
          </a:p>
          <a:p>
            <a:pPr>
              <a:buNone/>
            </a:pPr>
            <a:r>
              <a:rPr lang="en-IN" dirty="0" smtClean="0"/>
              <a:t>           string </a:t>
            </a:r>
            <a:r>
              <a:rPr lang="en-IN" dirty="0" err="1" smtClean="0"/>
              <a:t>color</a:t>
            </a:r>
            <a:r>
              <a:rPr lang="en-IN" dirty="0" smtClean="0"/>
              <a:t>;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dirty="0" smtClean="0"/>
              <a:t>   public:</a:t>
            </a:r>
          </a:p>
          <a:p>
            <a:pPr>
              <a:buNone/>
            </a:pPr>
            <a:r>
              <a:rPr lang="en-IN" dirty="0" smtClean="0"/>
              <a:t>             </a:t>
            </a:r>
            <a:r>
              <a:rPr lang="en-IN" dirty="0" err="1" smtClean="0"/>
              <a:t>TrafficLight</a:t>
            </a:r>
            <a:r>
              <a:rPr lang="en-IN" dirty="0" smtClean="0"/>
              <a:t>() {</a:t>
            </a:r>
          </a:p>
          <a:p>
            <a:pPr>
              <a:buNone/>
            </a:pPr>
            <a:r>
              <a:rPr lang="en-IN" dirty="0" smtClean="0"/>
              <a:t>                 </a:t>
            </a:r>
            <a:r>
              <a:rPr lang="en-IN" dirty="0" err="1" smtClean="0"/>
              <a:t>color</a:t>
            </a:r>
            <a:r>
              <a:rPr lang="en-IN" dirty="0" smtClean="0"/>
              <a:t> = “red” ; // set the initial </a:t>
            </a:r>
            <a:r>
              <a:rPr lang="en-IN" dirty="0" err="1" smtClean="0"/>
              <a:t>color</a:t>
            </a:r>
            <a:r>
              <a:rPr lang="en-IN" dirty="0" smtClean="0"/>
              <a:t> to red</a:t>
            </a:r>
          </a:p>
          <a:p>
            <a:pPr>
              <a:buNone/>
            </a:pPr>
            <a:r>
              <a:rPr lang="en-IN" dirty="0" smtClean="0"/>
              <a:t>      }</a:t>
            </a:r>
          </a:p>
          <a:p>
            <a:pPr>
              <a:buNone/>
            </a:pPr>
            <a:r>
              <a:rPr lang="en-IN" dirty="0" smtClean="0"/>
              <a:t>    string  </a:t>
            </a:r>
            <a:r>
              <a:rPr lang="en-IN" dirty="0" err="1" smtClean="0"/>
              <a:t>getColor</a:t>
            </a:r>
            <a:r>
              <a:rPr lang="en-IN" dirty="0" smtClean="0"/>
              <a:t>() {</a:t>
            </a:r>
          </a:p>
          <a:p>
            <a:pPr>
              <a:buNone/>
            </a:pPr>
            <a:r>
              <a:rPr lang="en-IN" dirty="0" smtClean="0"/>
              <a:t>        return </a:t>
            </a:r>
            <a:r>
              <a:rPr lang="en-IN" dirty="0" err="1" smtClean="0"/>
              <a:t>color</a:t>
            </a:r>
            <a:r>
              <a:rPr lang="en-IN" dirty="0" smtClean="0"/>
              <a:t>;</a:t>
            </a:r>
          </a:p>
          <a:p>
            <a:pPr>
              <a:buNone/>
            </a:pPr>
            <a:r>
              <a:rPr lang="en-IN" dirty="0" smtClean="0"/>
              <a:t>       }</a:t>
            </a:r>
          </a:p>
          <a:p>
            <a:pPr>
              <a:buNone/>
            </a:pPr>
            <a:r>
              <a:rPr lang="en-IN" dirty="0" smtClean="0"/>
              <a:t>       void </a:t>
            </a:r>
            <a:r>
              <a:rPr lang="en-IN" dirty="0" err="1" smtClean="0"/>
              <a:t>setColor</a:t>
            </a:r>
            <a:r>
              <a:rPr lang="en-IN" dirty="0" smtClean="0"/>
              <a:t>(string </a:t>
            </a:r>
            <a:r>
              <a:rPr lang="en-IN" dirty="0" err="1" smtClean="0"/>
              <a:t>newColor</a:t>
            </a:r>
            <a:r>
              <a:rPr lang="en-IN" dirty="0" smtClean="0"/>
              <a:t>) {</a:t>
            </a:r>
          </a:p>
          <a:p>
            <a:pPr>
              <a:buNone/>
            </a:pPr>
            <a:r>
              <a:rPr lang="en-IN" dirty="0" smtClean="0"/>
              <a:t>            </a:t>
            </a:r>
            <a:r>
              <a:rPr lang="en-IN" dirty="0" err="1" smtClean="0"/>
              <a:t>color</a:t>
            </a:r>
            <a:r>
              <a:rPr lang="en-IN" dirty="0" smtClean="0"/>
              <a:t>   = </a:t>
            </a:r>
            <a:r>
              <a:rPr lang="en-IN" dirty="0" err="1" smtClean="0"/>
              <a:t>newColor</a:t>
            </a:r>
            <a:r>
              <a:rPr lang="en-IN" dirty="0" smtClean="0"/>
              <a:t>;</a:t>
            </a:r>
          </a:p>
          <a:p>
            <a:pPr>
              <a:buNone/>
            </a:pPr>
            <a:r>
              <a:rPr lang="en-IN" dirty="0" smtClean="0"/>
              <a:t>        }</a:t>
            </a:r>
          </a:p>
          <a:p>
            <a:pPr>
              <a:buNone/>
            </a:pPr>
            <a:r>
              <a:rPr lang="en-IN" dirty="0" smtClean="0"/>
              <a:t>};</a:t>
            </a:r>
          </a:p>
          <a:p>
            <a:pPr>
              <a:buNone/>
            </a:pPr>
            <a:r>
              <a:rPr lang="en-IN" dirty="0" smtClean="0"/>
              <a:t>//Define a class for a Traffic Signal</a:t>
            </a:r>
          </a:p>
          <a:p>
            <a:pPr>
              <a:buNone/>
            </a:pPr>
            <a:r>
              <a:rPr lang="en-IN" dirty="0" smtClean="0"/>
              <a:t>Class </a:t>
            </a:r>
            <a:r>
              <a:rPr lang="en-IN" dirty="0" err="1" smtClean="0"/>
              <a:t>TrafficSignal</a:t>
            </a:r>
            <a:r>
              <a:rPr lang="en-IN" dirty="0" smtClean="0"/>
              <a:t> {</a:t>
            </a:r>
          </a:p>
          <a:p>
            <a:pPr>
              <a:buNone/>
            </a:pPr>
            <a:r>
              <a:rPr lang="en-IN" dirty="0" smtClean="0"/>
              <a:t>     </a:t>
            </a:r>
          </a:p>
          <a:p>
            <a:pPr algn="ctr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142852"/>
            <a:ext cx="8229600" cy="6500858"/>
          </a:xfrm>
        </p:spPr>
        <p:txBody>
          <a:bodyPr/>
          <a:lstStyle/>
          <a:p>
            <a:pPr>
              <a:buNone/>
            </a:pPr>
            <a:r>
              <a:rPr lang="en-IN" dirty="0" smtClean="0"/>
              <a:t>Private:</a:t>
            </a:r>
          </a:p>
          <a:p>
            <a:pPr>
              <a:buNone/>
            </a:pPr>
            <a:r>
              <a:rPr lang="en-IN" dirty="0" smtClean="0"/>
              <a:t>  </a:t>
            </a:r>
            <a:r>
              <a:rPr lang="en-IN" dirty="0" err="1" smtClean="0"/>
              <a:t>TrafficLight</a:t>
            </a:r>
            <a:r>
              <a:rPr lang="en-IN" dirty="0" smtClean="0"/>
              <a:t> light;</a:t>
            </a:r>
          </a:p>
          <a:p>
            <a:pPr>
              <a:buNone/>
            </a:pPr>
            <a:r>
              <a:rPr lang="en-IN" dirty="0" smtClean="0"/>
              <a:t>    string  name;</a:t>
            </a:r>
          </a:p>
          <a:p>
            <a:pPr>
              <a:buNone/>
            </a:pPr>
            <a:r>
              <a:rPr lang="en-IN" dirty="0" smtClean="0"/>
              <a:t>    </a:t>
            </a:r>
            <a:r>
              <a:rPr lang="en-IN" dirty="0" err="1" smtClean="0"/>
              <a:t>int</a:t>
            </a:r>
            <a:r>
              <a:rPr lang="en-IN" dirty="0" smtClean="0"/>
              <a:t> duration;</a:t>
            </a:r>
          </a:p>
          <a:p>
            <a:pPr>
              <a:buNone/>
            </a:pPr>
            <a:r>
              <a:rPr lang="en-IN" dirty="0" smtClean="0"/>
              <a:t>    public:</a:t>
            </a:r>
          </a:p>
          <a:p>
            <a:pPr>
              <a:buNone/>
            </a:pPr>
            <a:r>
              <a:rPr lang="en-IN" dirty="0" smtClean="0"/>
              <a:t>    </a:t>
            </a:r>
            <a:r>
              <a:rPr lang="en-IN" dirty="0" err="1" smtClean="0"/>
              <a:t>TrafficSignal</a:t>
            </a:r>
            <a:r>
              <a:rPr lang="en-IN" dirty="0" smtClean="0"/>
              <a:t>(string n, </a:t>
            </a:r>
            <a:r>
              <a:rPr lang="en-IN" dirty="0" err="1" smtClean="0"/>
              <a:t>int</a:t>
            </a:r>
            <a:r>
              <a:rPr lang="en-IN" dirty="0" smtClean="0"/>
              <a:t>  d) {</a:t>
            </a:r>
          </a:p>
          <a:p>
            <a:pPr>
              <a:buNone/>
            </a:pPr>
            <a:r>
              <a:rPr lang="en-IN" dirty="0" smtClean="0"/>
              <a:t>         name = n;</a:t>
            </a:r>
          </a:p>
          <a:p>
            <a:pPr>
              <a:buNone/>
            </a:pPr>
            <a:r>
              <a:rPr lang="en-IN" dirty="0" smtClean="0"/>
              <a:t>         duration =  d;</a:t>
            </a:r>
          </a:p>
          <a:p>
            <a:pPr>
              <a:buNone/>
            </a:pPr>
            <a:r>
              <a:rPr lang="en-IN" dirty="0" smtClean="0"/>
              <a:t>     }</a:t>
            </a:r>
          </a:p>
          <a:p>
            <a:pPr>
              <a:buNone/>
            </a:pPr>
            <a:r>
              <a:rPr lang="en-IN" dirty="0" smtClean="0"/>
              <a:t>    string </a:t>
            </a:r>
            <a:r>
              <a:rPr lang="en-IN" dirty="0" err="1" smtClean="0"/>
              <a:t>getName</a:t>
            </a:r>
            <a:r>
              <a:rPr lang="en-IN" dirty="0" smtClean="0"/>
              <a:t>() {</a:t>
            </a:r>
          </a:p>
          <a:p>
            <a:pPr>
              <a:buNone/>
            </a:pPr>
            <a:r>
              <a:rPr lang="en-IN" dirty="0" smtClean="0"/>
              <a:t>      return name;</a:t>
            </a:r>
          </a:p>
          <a:p>
            <a:pPr>
              <a:buNone/>
            </a:pPr>
            <a:r>
              <a:rPr lang="en-IN" dirty="0" smtClean="0"/>
              <a:t>     }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4290"/>
            <a:ext cx="8229600" cy="642942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IN" dirty="0" smtClean="0"/>
              <a:t>void  </a:t>
            </a:r>
            <a:r>
              <a:rPr lang="en-IN" dirty="0" err="1" smtClean="0"/>
              <a:t>setStatus</a:t>
            </a:r>
            <a:r>
              <a:rPr lang="en-IN" dirty="0" smtClean="0"/>
              <a:t>(string  </a:t>
            </a:r>
            <a:r>
              <a:rPr lang="en-IN" dirty="0" err="1" smtClean="0"/>
              <a:t>newStatus</a:t>
            </a:r>
            <a:r>
              <a:rPr lang="en-IN" dirty="0" smtClean="0"/>
              <a:t>) {</a:t>
            </a:r>
          </a:p>
          <a:p>
            <a:pPr>
              <a:buNone/>
            </a:pPr>
            <a:r>
              <a:rPr lang="en-IN" dirty="0" smtClean="0"/>
              <a:t>  </a:t>
            </a:r>
            <a:r>
              <a:rPr lang="en-IN" dirty="0" err="1" smtClean="0"/>
              <a:t>light.setColor</a:t>
            </a:r>
            <a:r>
              <a:rPr lang="en-IN" dirty="0" smtClean="0"/>
              <a:t>(</a:t>
            </a:r>
            <a:r>
              <a:rPr lang="en-IN" dirty="0" err="1" smtClean="0"/>
              <a:t>newStatus</a:t>
            </a:r>
            <a:r>
              <a:rPr lang="en-IN" dirty="0" smtClean="0"/>
              <a:t>);</a:t>
            </a:r>
          </a:p>
          <a:p>
            <a:pPr>
              <a:buNone/>
            </a:pPr>
            <a:r>
              <a:rPr lang="en-IN" dirty="0" smtClean="0"/>
              <a:t>}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dirty="0" err="1" smtClean="0"/>
              <a:t>Int</a:t>
            </a:r>
            <a:r>
              <a:rPr lang="en-IN" dirty="0" smtClean="0"/>
              <a:t> </a:t>
            </a:r>
            <a:r>
              <a:rPr lang="en-IN" dirty="0" err="1" smtClean="0"/>
              <a:t>getDuration</a:t>
            </a:r>
            <a:r>
              <a:rPr lang="en-IN" dirty="0" smtClean="0"/>
              <a:t>() {</a:t>
            </a:r>
          </a:p>
          <a:p>
            <a:pPr>
              <a:buNone/>
            </a:pPr>
            <a:r>
              <a:rPr lang="en-IN" dirty="0" smtClean="0"/>
              <a:t>    return  duration;</a:t>
            </a:r>
          </a:p>
          <a:p>
            <a:pPr>
              <a:buNone/>
            </a:pPr>
            <a:r>
              <a:rPr lang="en-IN" dirty="0" smtClean="0"/>
              <a:t>  }</a:t>
            </a:r>
          </a:p>
          <a:p>
            <a:pPr>
              <a:buNone/>
            </a:pPr>
            <a:r>
              <a:rPr lang="en-IN" dirty="0" smtClean="0"/>
              <a:t>};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dirty="0" smtClean="0"/>
              <a:t>//Define a class for a Traffic Junction</a:t>
            </a:r>
          </a:p>
          <a:p>
            <a:pPr>
              <a:buNone/>
            </a:pPr>
            <a:r>
              <a:rPr lang="en-IN" dirty="0" smtClean="0"/>
              <a:t>Class </a:t>
            </a:r>
            <a:r>
              <a:rPr lang="en-IN" dirty="0" err="1" smtClean="0"/>
              <a:t>Trafficjunction</a:t>
            </a:r>
            <a:r>
              <a:rPr lang="en-IN" dirty="0" smtClean="0"/>
              <a:t> {</a:t>
            </a:r>
          </a:p>
          <a:p>
            <a:pPr>
              <a:buNone/>
            </a:pPr>
            <a:r>
              <a:rPr lang="en-IN" dirty="0" smtClean="0"/>
              <a:t>    private:</a:t>
            </a:r>
          </a:p>
          <a:p>
            <a:pPr>
              <a:buNone/>
            </a:pPr>
            <a:r>
              <a:rPr lang="en-IN" dirty="0" smtClean="0"/>
              <a:t>        vector&lt;</a:t>
            </a:r>
            <a:r>
              <a:rPr lang="en-IN" dirty="0" err="1" smtClean="0"/>
              <a:t>TrafficSignal</a:t>
            </a:r>
            <a:r>
              <a:rPr lang="en-IN" dirty="0" smtClean="0"/>
              <a:t>&gt;signals;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852"/>
            <a:ext cx="8229600" cy="6166508"/>
          </a:xfrm>
        </p:spPr>
        <p:txBody>
          <a:bodyPr/>
          <a:lstStyle/>
          <a:p>
            <a:pPr>
              <a:buNone/>
            </a:pPr>
            <a:r>
              <a:rPr lang="en-IN" dirty="0" smtClean="0"/>
              <a:t>Public:</a:t>
            </a:r>
          </a:p>
          <a:p>
            <a:pPr>
              <a:buNone/>
            </a:pPr>
            <a:r>
              <a:rPr lang="en-IN" dirty="0" smtClean="0"/>
              <a:t>    void </a:t>
            </a:r>
            <a:r>
              <a:rPr lang="en-IN" dirty="0" err="1" smtClean="0"/>
              <a:t>addSignal</a:t>
            </a:r>
            <a:r>
              <a:rPr lang="en-IN" dirty="0" smtClean="0"/>
              <a:t>(</a:t>
            </a:r>
            <a:r>
              <a:rPr lang="en-IN" dirty="0" err="1" smtClean="0"/>
              <a:t>trafficSignal</a:t>
            </a:r>
            <a:r>
              <a:rPr lang="en-IN" dirty="0" smtClean="0"/>
              <a:t> signal) {</a:t>
            </a:r>
          </a:p>
          <a:p>
            <a:pPr>
              <a:buNone/>
            </a:pPr>
            <a:r>
              <a:rPr lang="en-IN" dirty="0" smtClean="0"/>
              <a:t>        </a:t>
            </a:r>
            <a:r>
              <a:rPr lang="en-IN" dirty="0" err="1" smtClean="0"/>
              <a:t>signals.push</a:t>
            </a:r>
            <a:r>
              <a:rPr lang="en-IN" dirty="0" smtClean="0"/>
              <a:t>_(signal);</a:t>
            </a:r>
          </a:p>
          <a:p>
            <a:pPr>
              <a:buNone/>
            </a:pPr>
            <a:r>
              <a:rPr lang="en-IN" dirty="0" smtClean="0"/>
              <a:t>}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dirty="0" err="1" smtClean="0"/>
              <a:t>TrafficSignal</a:t>
            </a:r>
            <a:r>
              <a:rPr lang="en-IN" dirty="0" smtClean="0"/>
              <a:t> </a:t>
            </a:r>
            <a:r>
              <a:rPr lang="en-IN" dirty="0" err="1" smtClean="0"/>
              <a:t>getsignal</a:t>
            </a:r>
            <a:r>
              <a:rPr lang="en-IN" dirty="0" smtClean="0"/>
              <a:t>(</a:t>
            </a:r>
            <a:r>
              <a:rPr lang="en-IN" dirty="0" err="1" smtClean="0"/>
              <a:t>int</a:t>
            </a:r>
            <a:r>
              <a:rPr lang="en-IN" dirty="0" smtClean="0"/>
              <a:t> index) {</a:t>
            </a:r>
          </a:p>
          <a:p>
            <a:pPr>
              <a:buNone/>
            </a:pPr>
            <a:r>
              <a:rPr lang="en-IN" dirty="0" smtClean="0"/>
              <a:t>  return signal[index];</a:t>
            </a:r>
          </a:p>
          <a:p>
            <a:pPr>
              <a:buNone/>
            </a:pPr>
            <a:r>
              <a:rPr lang="en-IN" dirty="0" smtClean="0"/>
              <a:t>}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dirty="0" err="1" smtClean="0"/>
              <a:t>Int</a:t>
            </a:r>
            <a:r>
              <a:rPr lang="en-IN" dirty="0" smtClean="0"/>
              <a:t> </a:t>
            </a:r>
            <a:r>
              <a:rPr lang="en-IN" dirty="0" err="1" smtClean="0"/>
              <a:t>getSignalCount</a:t>
            </a:r>
            <a:r>
              <a:rPr lang="en-IN" dirty="0" smtClean="0"/>
              <a:t>() {</a:t>
            </a:r>
          </a:p>
          <a:p>
            <a:pPr>
              <a:buNone/>
            </a:pPr>
            <a:r>
              <a:rPr lang="en-IN" dirty="0" smtClean="0"/>
              <a:t>   return </a:t>
            </a:r>
            <a:r>
              <a:rPr lang="en-IN" dirty="0" err="1" smtClean="0"/>
              <a:t>signals.size</a:t>
            </a:r>
            <a:r>
              <a:rPr lang="en-IN" dirty="0" smtClean="0"/>
              <a:t>();</a:t>
            </a:r>
          </a:p>
          <a:p>
            <a:pPr>
              <a:buNone/>
            </a:pPr>
            <a:r>
              <a:rPr lang="en-IN" dirty="0" smtClean="0"/>
              <a:t>}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852"/>
            <a:ext cx="8229600" cy="6166508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IN" dirty="0" smtClean="0"/>
              <a:t>void run() {</a:t>
            </a:r>
          </a:p>
          <a:p>
            <a:pPr>
              <a:buNone/>
            </a:pPr>
            <a:r>
              <a:rPr lang="en-IN" dirty="0" smtClean="0"/>
              <a:t>   </a:t>
            </a:r>
            <a:r>
              <a:rPr lang="en-IN" dirty="0" err="1" smtClean="0"/>
              <a:t>int</a:t>
            </a:r>
            <a:r>
              <a:rPr lang="en-IN" dirty="0" smtClean="0"/>
              <a:t> index = 0 ;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dirty="0" smtClean="0"/>
              <a:t>while (true) {</a:t>
            </a:r>
          </a:p>
          <a:p>
            <a:pPr>
              <a:buNone/>
            </a:pPr>
            <a:r>
              <a:rPr lang="en-IN" dirty="0" smtClean="0"/>
              <a:t>    </a:t>
            </a:r>
            <a:r>
              <a:rPr lang="en-IN" dirty="0" err="1" smtClean="0"/>
              <a:t>TrafficSignal</a:t>
            </a:r>
            <a:r>
              <a:rPr lang="en-IN" dirty="0" smtClean="0"/>
              <a:t> signal = </a:t>
            </a:r>
            <a:r>
              <a:rPr lang="en-IN" dirty="0" err="1" smtClean="0"/>
              <a:t>getSignal</a:t>
            </a:r>
            <a:r>
              <a:rPr lang="en-IN" dirty="0" smtClean="0"/>
              <a:t>(index);</a:t>
            </a:r>
          </a:p>
          <a:p>
            <a:pPr>
              <a:buNone/>
            </a:pPr>
            <a:r>
              <a:rPr lang="en-IN" dirty="0" smtClean="0"/>
              <a:t>    string </a:t>
            </a:r>
            <a:r>
              <a:rPr lang="en-IN" dirty="0" err="1" smtClean="0"/>
              <a:t>signalName</a:t>
            </a:r>
            <a:r>
              <a:rPr lang="en-IN" dirty="0" smtClean="0"/>
              <a:t>   = </a:t>
            </a:r>
            <a:r>
              <a:rPr lang="en-IN" dirty="0" err="1" smtClean="0"/>
              <a:t>signal.getName</a:t>
            </a:r>
            <a:r>
              <a:rPr lang="en-IN" dirty="0" smtClean="0"/>
              <a:t>();</a:t>
            </a:r>
          </a:p>
          <a:p>
            <a:pPr>
              <a:buNone/>
            </a:pPr>
            <a:r>
              <a:rPr lang="en-IN" dirty="0" smtClean="0"/>
              <a:t>    </a:t>
            </a:r>
            <a:r>
              <a:rPr lang="en-IN" dirty="0" err="1" smtClean="0"/>
              <a:t>int</a:t>
            </a:r>
            <a:r>
              <a:rPr lang="en-IN" dirty="0" smtClean="0"/>
              <a:t> </a:t>
            </a:r>
            <a:r>
              <a:rPr lang="en-IN" dirty="0" err="1" smtClean="0"/>
              <a:t>signalDuration</a:t>
            </a:r>
            <a:r>
              <a:rPr lang="en-IN" dirty="0" smtClean="0"/>
              <a:t>   = </a:t>
            </a:r>
            <a:r>
              <a:rPr lang="en-IN" dirty="0" err="1" smtClean="0"/>
              <a:t>signal.getDuration</a:t>
            </a:r>
            <a:r>
              <a:rPr lang="en-IN" dirty="0" smtClean="0"/>
              <a:t>() ;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dirty="0" smtClean="0"/>
              <a:t>// Set the current signal to green </a:t>
            </a:r>
          </a:p>
          <a:p>
            <a:pPr>
              <a:buNone/>
            </a:pPr>
            <a:r>
              <a:rPr lang="en-IN" dirty="0" err="1" smtClean="0"/>
              <a:t>Signal.setStatus</a:t>
            </a:r>
            <a:r>
              <a:rPr lang="en-IN" dirty="0" smtClean="0"/>
              <a:t>(“green”);</a:t>
            </a:r>
          </a:p>
          <a:p>
            <a:pPr>
              <a:buNone/>
            </a:pPr>
            <a:r>
              <a:rPr lang="en-IN" dirty="0" err="1" smtClean="0"/>
              <a:t>Cout</a:t>
            </a:r>
            <a:r>
              <a:rPr lang="en-IN" dirty="0" smtClean="0"/>
              <a:t>&lt;&lt;</a:t>
            </a:r>
            <a:r>
              <a:rPr lang="en-IN" dirty="0" err="1" smtClean="0"/>
              <a:t>signalName</a:t>
            </a:r>
            <a:r>
              <a:rPr lang="en-IN" dirty="0" smtClean="0"/>
              <a:t>&lt;&lt;“is”&lt;&lt;</a:t>
            </a:r>
            <a:r>
              <a:rPr lang="en-IN" dirty="0" err="1" smtClean="0"/>
              <a:t>signal.getStatus</a:t>
            </a:r>
            <a:r>
              <a:rPr lang="en-IN" dirty="0" smtClean="0"/>
              <a:t>()&lt;&lt;</a:t>
            </a:r>
          </a:p>
          <a:p>
            <a:pPr>
              <a:buNone/>
            </a:pPr>
            <a:r>
              <a:rPr lang="en-IN" dirty="0" err="1" smtClean="0"/>
              <a:t>endl</a:t>
            </a:r>
            <a:r>
              <a:rPr lang="en-IN" dirty="0" smtClean="0"/>
              <a:t>;</a:t>
            </a:r>
          </a:p>
          <a:p>
            <a:pPr>
              <a:buNone/>
            </a:pPr>
            <a:endParaRPr lang="en-IN" dirty="0" smtClean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852"/>
            <a:ext cx="8229600" cy="6166508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en-IN" dirty="0" smtClean="0"/>
              <a:t>    //Wait  for the signal duration</a:t>
            </a:r>
          </a:p>
          <a:p>
            <a:pPr>
              <a:buNone/>
            </a:pPr>
            <a:r>
              <a:rPr lang="en-IN" dirty="0" smtClean="0"/>
              <a:t> </a:t>
            </a:r>
            <a:r>
              <a:rPr lang="en-IN" dirty="0" err="1" smtClean="0"/>
              <a:t>this_thread</a:t>
            </a:r>
            <a:r>
              <a:rPr lang="en-IN" dirty="0" smtClean="0"/>
              <a:t>::</a:t>
            </a:r>
            <a:r>
              <a:rPr lang="en-IN" dirty="0" err="1" smtClean="0"/>
              <a:t>sleep_for</a:t>
            </a:r>
            <a:r>
              <a:rPr lang="en-IN" dirty="0" smtClean="0"/>
              <a:t>(</a:t>
            </a:r>
            <a:r>
              <a:rPr lang="en-IN" dirty="0" err="1" smtClean="0"/>
              <a:t>chrono</a:t>
            </a:r>
            <a:r>
              <a:rPr lang="en-IN" dirty="0" smtClean="0"/>
              <a:t>::seconds(</a:t>
            </a:r>
            <a:r>
              <a:rPr lang="en-IN" dirty="0" err="1" smtClean="0"/>
              <a:t>signalDuration</a:t>
            </a:r>
            <a:r>
              <a:rPr lang="en-IN" dirty="0" smtClean="0"/>
              <a:t>));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dirty="0" smtClean="0"/>
              <a:t>    // Set the current signal to red</a:t>
            </a:r>
          </a:p>
          <a:p>
            <a:pPr>
              <a:buNone/>
            </a:pPr>
            <a:r>
              <a:rPr lang="en-IN" dirty="0" smtClean="0"/>
              <a:t>    </a:t>
            </a:r>
            <a:r>
              <a:rPr lang="en-IN" dirty="0" err="1" smtClean="0"/>
              <a:t>signal.setstatus</a:t>
            </a:r>
            <a:r>
              <a:rPr lang="en-IN" dirty="0" smtClean="0"/>
              <a:t>(“red”);</a:t>
            </a:r>
          </a:p>
          <a:p>
            <a:pPr>
              <a:buNone/>
            </a:pPr>
            <a:r>
              <a:rPr lang="en-IN" dirty="0" smtClean="0"/>
              <a:t>   </a:t>
            </a:r>
            <a:r>
              <a:rPr lang="en-IN" dirty="0" err="1" smtClean="0"/>
              <a:t>cout</a:t>
            </a:r>
            <a:r>
              <a:rPr lang="en-IN" dirty="0" smtClean="0"/>
              <a:t>&lt;&lt;</a:t>
            </a:r>
            <a:r>
              <a:rPr lang="en-IN" dirty="0" err="1" smtClean="0"/>
              <a:t>signalName</a:t>
            </a:r>
            <a:r>
              <a:rPr lang="en-IN" dirty="0" smtClean="0"/>
              <a:t>&lt;&lt;“is”&lt;&lt;</a:t>
            </a:r>
            <a:r>
              <a:rPr lang="en-IN" dirty="0" err="1" smtClean="0"/>
              <a:t>signal.getStatus</a:t>
            </a:r>
            <a:r>
              <a:rPr lang="en-IN" dirty="0" smtClean="0"/>
              <a:t>()&lt;&lt;</a:t>
            </a:r>
          </a:p>
          <a:p>
            <a:pPr>
              <a:buNone/>
            </a:pPr>
            <a:r>
              <a:rPr lang="en-IN" dirty="0" err="1" smtClean="0"/>
              <a:t>endl</a:t>
            </a:r>
            <a:r>
              <a:rPr lang="en-IN" dirty="0" smtClean="0"/>
              <a:t>;</a:t>
            </a:r>
          </a:p>
          <a:p>
            <a:pPr>
              <a:buNone/>
            </a:pPr>
            <a:r>
              <a:rPr lang="en-IN" dirty="0" smtClean="0"/>
              <a:t>     }</a:t>
            </a:r>
          </a:p>
          <a:p>
            <a:pPr>
              <a:buNone/>
            </a:pPr>
            <a:r>
              <a:rPr lang="en-IN" dirty="0" smtClean="0"/>
              <a:t>   }</a:t>
            </a:r>
          </a:p>
          <a:p>
            <a:pPr>
              <a:buNone/>
            </a:pPr>
            <a:r>
              <a:rPr lang="en-IN" dirty="0" smtClean="0"/>
              <a:t>};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5728"/>
            <a:ext cx="8229600" cy="6143668"/>
          </a:xfrm>
        </p:spPr>
        <p:txBody>
          <a:bodyPr/>
          <a:lstStyle/>
          <a:p>
            <a:pPr>
              <a:buNone/>
            </a:pPr>
            <a:r>
              <a:rPr lang="en-IN" dirty="0" smtClean="0"/>
              <a:t> //Define a main function to test the Traffic Management System</a:t>
            </a:r>
          </a:p>
          <a:p>
            <a:pPr>
              <a:buNone/>
            </a:pPr>
            <a:r>
              <a:rPr lang="en-IN" dirty="0" smtClean="0"/>
              <a:t>   </a:t>
            </a:r>
            <a:r>
              <a:rPr lang="en-IN" dirty="0" err="1" smtClean="0"/>
              <a:t>int</a:t>
            </a:r>
            <a:r>
              <a:rPr lang="en-IN" dirty="0" smtClean="0"/>
              <a:t> main() {</a:t>
            </a:r>
          </a:p>
          <a:p>
            <a:pPr>
              <a:buNone/>
            </a:pPr>
            <a:r>
              <a:rPr lang="en-IN" dirty="0" smtClean="0"/>
              <a:t>   //Create a Traffic Junction</a:t>
            </a:r>
          </a:p>
          <a:p>
            <a:pPr>
              <a:buNone/>
            </a:pPr>
            <a:r>
              <a:rPr lang="en-IN" dirty="0" smtClean="0"/>
              <a:t>    </a:t>
            </a:r>
            <a:r>
              <a:rPr lang="en-IN" dirty="0" err="1" smtClean="0"/>
              <a:t>TrafficJunction</a:t>
            </a:r>
            <a:r>
              <a:rPr lang="en-IN" dirty="0" smtClean="0"/>
              <a:t> junction;</a:t>
            </a:r>
          </a:p>
          <a:p>
            <a:pPr>
              <a:buNone/>
            </a:pPr>
            <a:r>
              <a:rPr lang="en-IN" dirty="0" smtClean="0"/>
              <a:t>  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dirty="0" smtClean="0"/>
              <a:t>//Create and add Traffic Signals to the junction</a:t>
            </a:r>
          </a:p>
          <a:p>
            <a:pPr>
              <a:buNone/>
            </a:pPr>
            <a:r>
              <a:rPr lang="en-IN" dirty="0" err="1" smtClean="0"/>
              <a:t>TrafficSignal</a:t>
            </a:r>
            <a:r>
              <a:rPr lang="en-IN" dirty="0" smtClean="0"/>
              <a:t>  signal1(“signal 1”, 5);</a:t>
            </a:r>
          </a:p>
          <a:p>
            <a:pPr>
              <a:buNone/>
            </a:pPr>
            <a:r>
              <a:rPr lang="en-IN" dirty="0" err="1" smtClean="0"/>
              <a:t>Junction.addsignal</a:t>
            </a:r>
            <a:r>
              <a:rPr lang="en-IN" dirty="0" smtClean="0"/>
              <a:t>(signal1);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71546"/>
            <a:ext cx="8229600" cy="4643470"/>
          </a:xfrm>
        </p:spPr>
        <p:txBody>
          <a:bodyPr/>
          <a:lstStyle/>
          <a:p>
            <a:pPr>
              <a:buNone/>
            </a:pPr>
            <a:r>
              <a:rPr lang="en-IN" dirty="0" smtClean="0"/>
              <a:t>  </a:t>
            </a:r>
            <a:r>
              <a:rPr lang="en-IN" dirty="0" err="1" smtClean="0"/>
              <a:t>TrafficSignal</a:t>
            </a:r>
            <a:r>
              <a:rPr lang="en-IN" dirty="0" smtClean="0"/>
              <a:t> signal2(“signal 2” , 5);</a:t>
            </a:r>
          </a:p>
          <a:p>
            <a:pPr>
              <a:buNone/>
            </a:pPr>
            <a:r>
              <a:rPr lang="en-IN" dirty="0" smtClean="0"/>
              <a:t>   </a:t>
            </a:r>
            <a:r>
              <a:rPr lang="en-IN" dirty="0" err="1" smtClean="0"/>
              <a:t>junction.addSignal</a:t>
            </a:r>
            <a:r>
              <a:rPr lang="en-IN" dirty="0" smtClean="0"/>
              <a:t>(signal2);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dirty="0" smtClean="0"/>
              <a:t>   // Start the Traffic Junction</a:t>
            </a:r>
          </a:p>
          <a:p>
            <a:pPr>
              <a:buNone/>
            </a:pPr>
            <a:r>
              <a:rPr lang="en-IN" dirty="0" smtClean="0"/>
              <a:t>   </a:t>
            </a:r>
            <a:r>
              <a:rPr lang="en-IN" dirty="0" err="1" smtClean="0"/>
              <a:t>junction.run</a:t>
            </a:r>
            <a:r>
              <a:rPr lang="en-IN" dirty="0" smtClean="0"/>
              <a:t>();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dirty="0" smtClean="0"/>
              <a:t>    return 0;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dirty="0" smtClean="0"/>
              <a:t>} 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IN" dirty="0" smtClean="0"/>
              <a:t>Introduction </a:t>
            </a:r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Drawbacks  of  traffic  management</a:t>
            </a:r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Hardware  component</a:t>
            </a:r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Software  component</a:t>
            </a:r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Steps to create the traffic management</a:t>
            </a:r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Coding</a:t>
            </a:r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Design</a:t>
            </a:r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Development</a:t>
            </a:r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acknowledgement</a:t>
            </a:r>
            <a:endParaRPr lang="en-IN" dirty="0" smtClean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DESIGN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4488"/>
            <a:ext cx="8229600" cy="3571900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IN" dirty="0" smtClean="0"/>
              <a:t>Identity the problem: The first step is to identify the problem that the traffic control system is intended to solve.</a:t>
            </a:r>
          </a:p>
          <a:p>
            <a:pPr>
              <a:buFont typeface="Wingdings" pitchFamily="2" charset="2"/>
              <a:buChar char="v"/>
            </a:pPr>
            <a:endParaRPr lang="en-IN" dirty="0" smtClean="0"/>
          </a:p>
          <a:p>
            <a:pPr>
              <a:buFont typeface="Wingdings" pitchFamily="2" charset="2"/>
              <a:buChar char="v"/>
            </a:pPr>
            <a:r>
              <a:rPr lang="en-IN" dirty="0" smtClean="0"/>
              <a:t>Conduct a traffic study: A traffic study is an analysis of the traffic patterns and volume at a particular location.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DEVELOPMENT FOR TRAFFIC MANAGEMENT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57364"/>
            <a:ext cx="8229600" cy="4143404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IN" dirty="0" smtClean="0"/>
              <a:t>Traffic  management  factors  include government   -  initiated  development  plans   that  take into  account  the  characteristics   of   a  city   and  the  needs  of  city  development,  including   urbanization,  city  spatial  structure,  traffic  planning,  and  operational  management,  </a:t>
            </a:r>
            <a:r>
              <a:rPr lang="en-IN" smtClean="0"/>
              <a:t>among   others. 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DEVELOPMENT</a:t>
            </a:r>
            <a:endParaRPr lang="en-US" dirty="0"/>
          </a:p>
        </p:txBody>
      </p:sp>
      <p:pic>
        <p:nvPicPr>
          <p:cNvPr id="4098" name="Picture 2" descr="C:\Users\ELCOT\Documents\IMG-20231017-WA0058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71670" y="1428736"/>
            <a:ext cx="5214974" cy="522671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609600"/>
            <a:ext cx="8401080" cy="1390640"/>
          </a:xfrm>
        </p:spPr>
        <p:txBody>
          <a:bodyPr/>
          <a:lstStyle/>
          <a:p>
            <a:r>
              <a:rPr lang="en-IN" dirty="0" smtClean="0"/>
              <a:t>THANK  YOU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714620"/>
            <a:ext cx="7086600" cy="2143140"/>
          </a:xfrm>
        </p:spPr>
        <p:txBody>
          <a:bodyPr/>
          <a:lstStyle/>
          <a:p>
            <a:r>
              <a:rPr lang="en-IN" dirty="0" smtClean="0"/>
              <a:t>Our acknowledgement  to  our  mentors,  </a:t>
            </a:r>
            <a:r>
              <a:rPr lang="en-IN" dirty="0" err="1" smtClean="0"/>
              <a:t>naan</a:t>
            </a:r>
            <a:r>
              <a:rPr lang="en-IN" dirty="0" smtClean="0"/>
              <a:t>  </a:t>
            </a:r>
            <a:r>
              <a:rPr lang="en-IN" dirty="0" err="1" smtClean="0"/>
              <a:t>mudhalvan</a:t>
            </a:r>
            <a:r>
              <a:rPr lang="en-IN" dirty="0" smtClean="0"/>
              <a:t> </a:t>
            </a:r>
            <a:r>
              <a:rPr lang="en-IN" dirty="0" smtClean="0"/>
              <a:t>team,  IBM  team,  and  also  our  management.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To  manage  traffic   flows  and  the  effects  of congestion  on  the  </a:t>
            </a:r>
            <a:r>
              <a:rPr lang="en-IN" dirty="0" err="1" smtClean="0"/>
              <a:t>roading</a:t>
            </a:r>
            <a:r>
              <a:rPr lang="en-IN" dirty="0" smtClean="0"/>
              <a:t>  network</a:t>
            </a:r>
          </a:p>
          <a:p>
            <a:r>
              <a:rPr lang="en-IN" dirty="0" smtClean="0"/>
              <a:t>The  traffic  management  effects  of  accidents  and  slow  moving  or  queuing  vehicles</a:t>
            </a:r>
          </a:p>
          <a:p>
            <a:r>
              <a:rPr lang="en-IN" dirty="0" smtClean="0"/>
              <a:t>Traffic  comprises  pedestrians, vehicles,   or  herded  animals,  trains,  and  others  conveyances that  use  public  ways(roads)  for  travel   and   transportation.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DRAW  BACK OF TRAFFIC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ü"/>
            </a:pPr>
            <a:r>
              <a:rPr lang="en-IN" dirty="0" smtClean="0"/>
              <a:t>May  not  be  effective  in reducing speed of traffic if no deflection is possible.</a:t>
            </a:r>
          </a:p>
          <a:p>
            <a:pPr>
              <a:buFont typeface="Wingdings" pitchFamily="2" charset="2"/>
              <a:buChar char="ü"/>
            </a:pPr>
            <a:endParaRPr lang="en-IN" dirty="0" smtClean="0"/>
          </a:p>
          <a:p>
            <a:pPr>
              <a:buFont typeface="Wingdings" pitchFamily="2" charset="2"/>
              <a:buChar char="ü"/>
            </a:pPr>
            <a:r>
              <a:rPr lang="en-IN" dirty="0" smtClean="0"/>
              <a:t>Turning  movements may serve to encourage more traffic onto side roads.</a:t>
            </a:r>
          </a:p>
          <a:p>
            <a:pPr>
              <a:buFont typeface="Wingdings" pitchFamily="2" charset="2"/>
              <a:buChar char="ü"/>
            </a:pPr>
            <a:endParaRPr lang="en-IN" dirty="0" smtClean="0"/>
          </a:p>
          <a:p>
            <a:pPr>
              <a:buFont typeface="Wingdings" pitchFamily="2" charset="2"/>
              <a:buChar char="ü"/>
            </a:pPr>
            <a:r>
              <a:rPr lang="en-IN" dirty="0" smtClean="0"/>
              <a:t>If no islands are available,  </a:t>
            </a:r>
            <a:r>
              <a:rPr lang="en-IN" dirty="0" err="1" smtClean="0"/>
              <a:t>pedestrains</a:t>
            </a:r>
            <a:r>
              <a:rPr lang="en-IN" dirty="0" smtClean="0"/>
              <a:t> find it difficult to cross the junction.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511288"/>
          </a:xfrm>
        </p:spPr>
        <p:txBody>
          <a:bodyPr/>
          <a:lstStyle/>
          <a:p>
            <a:r>
              <a:rPr lang="en-IN" dirty="0" smtClean="0"/>
              <a:t>HARDWARE   COMPONENT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28802"/>
            <a:ext cx="8229600" cy="3714776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IN" dirty="0" smtClean="0"/>
              <a:t>Connect  CCTV  cameras.</a:t>
            </a:r>
          </a:p>
          <a:p>
            <a:pPr>
              <a:buFont typeface="Wingdings" pitchFamily="2" charset="2"/>
              <a:buChar char="v"/>
            </a:pPr>
            <a:endParaRPr lang="en-IN" dirty="0" smtClean="0"/>
          </a:p>
          <a:p>
            <a:pPr>
              <a:buFont typeface="Wingdings" pitchFamily="2" charset="2"/>
              <a:buChar char="v"/>
            </a:pPr>
            <a:r>
              <a:rPr lang="en-IN" dirty="0" smtClean="0"/>
              <a:t>Connected  traffic  light  systems.</a:t>
            </a:r>
          </a:p>
          <a:p>
            <a:pPr>
              <a:buFont typeface="Wingdings" pitchFamily="2" charset="2"/>
              <a:buChar char="v"/>
            </a:pPr>
            <a:endParaRPr lang="en-IN" dirty="0" smtClean="0"/>
          </a:p>
          <a:p>
            <a:pPr>
              <a:buFont typeface="Wingdings" pitchFamily="2" charset="2"/>
              <a:buChar char="v"/>
            </a:pPr>
            <a:r>
              <a:rPr lang="en-IN" dirty="0" smtClean="0"/>
              <a:t>Small  toll  gates /  electronics  road  pricing  gantry  systems. 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HARDWARE COMPONENTS </a:t>
            </a:r>
            <a:endParaRPr lang="en-US" dirty="0"/>
          </a:p>
        </p:txBody>
      </p:sp>
      <p:pic>
        <p:nvPicPr>
          <p:cNvPr id="6" name="Content Placeholder 5" descr="IMG-20231017-WA0060.jp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47762" y="1500174"/>
            <a:ext cx="6848475" cy="4445013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SOFTWARE  COMPONENT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IN" dirty="0" smtClean="0"/>
              <a:t>Big data and predictive analytics.</a:t>
            </a:r>
          </a:p>
          <a:p>
            <a:pPr>
              <a:buNone/>
            </a:pPr>
            <a:endParaRPr lang="en-IN" dirty="0" smtClean="0"/>
          </a:p>
          <a:p>
            <a:pPr>
              <a:buFont typeface="Wingdings" pitchFamily="2" charset="2"/>
              <a:buChar char="v"/>
            </a:pPr>
            <a:r>
              <a:rPr lang="en-IN" dirty="0" smtClean="0"/>
              <a:t>AI/ML : Computers vision optical character recognition (OCR) reinforcement learning.</a:t>
            </a:r>
          </a:p>
          <a:p>
            <a:pPr>
              <a:buFont typeface="Wingdings" pitchFamily="2" charset="2"/>
              <a:buChar char="v"/>
            </a:pPr>
            <a:endParaRPr lang="en-IN" dirty="0" smtClean="0"/>
          </a:p>
          <a:p>
            <a:pPr>
              <a:buFont typeface="Wingdings" pitchFamily="2" charset="2"/>
              <a:buChar char="v"/>
            </a:pPr>
            <a:r>
              <a:rPr lang="en-IN" dirty="0" smtClean="0"/>
              <a:t>Location-based services.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SOFTWARE  COMPONENT</a:t>
            </a:r>
            <a:endParaRPr lang="en-US" dirty="0"/>
          </a:p>
        </p:txBody>
      </p:sp>
      <p:pic>
        <p:nvPicPr>
          <p:cNvPr id="3074" name="Picture 2" descr="C:\Users\ELCOT\Documents\IMG-20231017-WA0059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1571612"/>
            <a:ext cx="7554134" cy="457438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STEPS  TO  </a:t>
            </a:r>
            <a:r>
              <a:rPr lang="en-IN" dirty="0" smtClean="0"/>
              <a:t>CREATE </a:t>
            </a:r>
            <a:r>
              <a:rPr lang="en-IN" dirty="0" smtClean="0"/>
              <a:t> THE  TRAFFIC  </a:t>
            </a:r>
            <a:r>
              <a:rPr lang="en-IN" dirty="0" smtClean="0"/>
              <a:t>MANAGEMENT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Wingdings" pitchFamily="2" charset="2"/>
              <a:buChar char="v"/>
            </a:pPr>
            <a:r>
              <a:rPr lang="en-IN" dirty="0" smtClean="0"/>
              <a:t>Change  traffic routes  to reduce  or   eliminate contact points.</a:t>
            </a:r>
          </a:p>
          <a:p>
            <a:pPr lvl="1">
              <a:buNone/>
            </a:pPr>
            <a:endParaRPr lang="en-IN" dirty="0" smtClean="0"/>
          </a:p>
          <a:p>
            <a:pPr lvl="1">
              <a:buFont typeface="Wingdings" pitchFamily="2" charset="2"/>
              <a:buChar char="v"/>
            </a:pPr>
            <a:r>
              <a:rPr lang="en-IN" dirty="0" smtClean="0"/>
              <a:t>Ensure traffic routes are well lit when in use.</a:t>
            </a:r>
          </a:p>
          <a:p>
            <a:pPr lvl="1">
              <a:buNone/>
            </a:pPr>
            <a:endParaRPr lang="en-IN" dirty="0" smtClean="0"/>
          </a:p>
          <a:p>
            <a:pPr lvl="1">
              <a:buFont typeface="Wingdings" pitchFamily="2" charset="2"/>
              <a:buChar char="v"/>
            </a:pPr>
            <a:r>
              <a:rPr lang="en-IN" dirty="0" smtClean="0"/>
              <a:t>Establish </a:t>
            </a:r>
            <a:r>
              <a:rPr lang="en-IN" dirty="0" err="1" smtClean="0"/>
              <a:t>pedestrain</a:t>
            </a:r>
            <a:r>
              <a:rPr lang="en-IN" dirty="0" smtClean="0"/>
              <a:t> no-go zones.</a:t>
            </a:r>
          </a:p>
          <a:p>
            <a:pPr lvl="1">
              <a:buNone/>
            </a:pPr>
            <a:endParaRPr lang="en-IN" dirty="0" smtClean="0"/>
          </a:p>
          <a:p>
            <a:pPr lvl="1">
              <a:buFont typeface="Wingdings" pitchFamily="2" charset="2"/>
              <a:buChar char="v"/>
            </a:pPr>
            <a:r>
              <a:rPr lang="en-IN" dirty="0" smtClean="0"/>
              <a:t>Control  </a:t>
            </a:r>
            <a:r>
              <a:rPr lang="en-IN" dirty="0" err="1" smtClean="0"/>
              <a:t>pedestrains</a:t>
            </a:r>
            <a:r>
              <a:rPr lang="en-IN" dirty="0" smtClean="0"/>
              <a:t> traffic by installing barriers, railings and/or designated walkways.</a:t>
            </a:r>
          </a:p>
          <a:p>
            <a:pPr lvl="1">
              <a:buFont typeface="Wingdings" pitchFamily="2" charset="2"/>
              <a:buChar char="v"/>
            </a:pPr>
            <a:endParaRPr lang="en-IN" dirty="0" smtClean="0"/>
          </a:p>
          <a:p>
            <a:pPr lvl="1">
              <a:buFont typeface="Wingdings" pitchFamily="2" charset="2"/>
              <a:buChar char="v"/>
            </a:pPr>
            <a:r>
              <a:rPr lang="en-IN" dirty="0" smtClean="0"/>
              <a:t>Install  visual and hearing aids.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222</TotalTime>
  <Words>759</Words>
  <Application>Microsoft Office PowerPoint</Application>
  <PresentationFormat>On-screen Show (4:3)</PresentationFormat>
  <Paragraphs>165</Paragraphs>
  <Slides>23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Apex</vt:lpstr>
      <vt:lpstr>Traffic  management  PHASE -3 DEVELOPMENT PART 1</vt:lpstr>
      <vt:lpstr>CONTENT</vt:lpstr>
      <vt:lpstr>INTRODUCTION</vt:lpstr>
      <vt:lpstr>DRAW  BACK OF TRAFFIC MANAGEMENT</vt:lpstr>
      <vt:lpstr>HARDWARE   COMPONENT</vt:lpstr>
      <vt:lpstr>HARDWARE COMPONENTS </vt:lpstr>
      <vt:lpstr>SOFTWARE  COMPONENT</vt:lpstr>
      <vt:lpstr>SOFTWARE  COMPONENT</vt:lpstr>
      <vt:lpstr>STEPS  TO  CREATE  THE  TRAFFIC  MANAGEMENT </vt:lpstr>
      <vt:lpstr>CREATE  THE  TRAFFIC  MANAGEMENT</vt:lpstr>
      <vt:lpstr> CODING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DESIGN </vt:lpstr>
      <vt:lpstr>DEVELOPMENT FOR TRAFFIC MANAGEMENT </vt:lpstr>
      <vt:lpstr>DEVELOPMENT</vt:lpstr>
      <vt:lpstr>THANK  YOU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</dc:title>
  <dc:creator>ELCOT</dc:creator>
  <cp:lastModifiedBy>ELCOT</cp:lastModifiedBy>
  <cp:revision>24</cp:revision>
  <dcterms:created xsi:type="dcterms:W3CDTF">2023-10-16T19:36:30Z</dcterms:created>
  <dcterms:modified xsi:type="dcterms:W3CDTF">2023-10-18T05:44:02Z</dcterms:modified>
</cp:coreProperties>
</file>