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9" r:id="rId3"/>
    <p:sldId id="271" r:id="rId4"/>
    <p:sldId id="260" r:id="rId5"/>
    <p:sldId id="269" r:id="rId6"/>
    <p:sldId id="261" r:id="rId7"/>
    <p:sldId id="262" r:id="rId8"/>
    <p:sldId id="272" r:id="rId9"/>
    <p:sldId id="263" r:id="rId10"/>
    <p:sldId id="264" r:id="rId11"/>
    <p:sldId id="265" r:id="rId12"/>
    <p:sldId id="267" r:id="rId13"/>
    <p:sldId id="276" r:id="rId14"/>
    <p:sldId id="268" r:id="rId15"/>
    <p:sldId id="273" r:id="rId16"/>
    <p:sldId id="274" r:id="rId17"/>
    <p:sldId id="27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>
        <p:scale>
          <a:sx n="70" d="100"/>
          <a:sy n="70" d="100"/>
        </p:scale>
        <p:origin x="-13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89604-5516-4A0D-BC73-8CF268AD351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C1DC-9227-4671-89FB-E6554E80B8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C1DC-9227-4671-89FB-E6554E80B80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354D-25A1-4000-8F85-39CD95CA630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34E1-6D54-4AF4-9509-DBC0CE324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857364"/>
            <a:ext cx="8501122" cy="4500594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</a:rPr>
              <a:t>TRAFFIC MANAGEMENT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</a:rPr>
              <a:t>PHASE – 4</a:t>
            </a:r>
          </a:p>
          <a:p>
            <a:endParaRPr lang="en-US" sz="40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                   SUBMITTED  BY…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M.EVANGELIN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R.KAVIYA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B.SNEHA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G.SUBULAKSHMI</a:t>
            </a:r>
          </a:p>
        </p:txBody>
      </p:sp>
      <p:pic>
        <p:nvPicPr>
          <p:cNvPr id="1026" name="Picture 2" descr="C:\Users\home\OneDrive\3D Objects\color-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57166"/>
            <a:ext cx="1857388" cy="1214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 descr="C:\Users\home\OneDrive\3D Objects\Ganesh-College-of-Engineer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85728"/>
            <a:ext cx="2095505" cy="1143008"/>
          </a:xfrm>
          <a:prstGeom prst="rect">
            <a:avLst/>
          </a:prstGeom>
          <a:noFill/>
        </p:spPr>
      </p:pic>
      <p:pic>
        <p:nvPicPr>
          <p:cNvPr id="1028" name="Picture 4" descr="C:\Users\home\Documents\9310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85728"/>
            <a:ext cx="2143172" cy="1214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CSS OF TRAFFIC MANAGEMENT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Traffic management systems typically rely on technologies like traffic lights, sensors, cameras and make real – time adjustments.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CSS is unrelated to these functionalities.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PUBLIC TRANSPORTATIONS INTEGRATION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Integrate public transportation services with the traffic management  system to encourage the use of public transit.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1266" name="Picture 2" descr="C:\Users\home\OneDrive\3D Objects\travel-ci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6143668" cy="3071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TRAFFIC APPS AND INFORMATION SYSTEMS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714620"/>
            <a:ext cx="8229600" cy="37687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omic Sans MS" pitchFamily="66" charset="0"/>
              </a:rPr>
              <a:t>Create mobile apps and information systems that provide commuters with real-time traffic updates and alternative routes.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TRAFFIC APPS AND INFORMATION SYSTEMS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10242" name="Picture 2" descr="C:\Users\home\OneDrive\3D Objects\GoogleMaps-5c01b06e46e0fb00015b153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037" y="1643050"/>
            <a:ext cx="7781925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PARKING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omic Sans MS" pitchFamily="66" charset="0"/>
              </a:rPr>
              <a:t>Implement smart parking solutions to help drivers find available parking spaces, reducing the time spent searching for parking.</a:t>
            </a:r>
            <a:endParaRPr lang="en-US" dirty="0"/>
          </a:p>
        </p:txBody>
      </p:sp>
      <p:pic>
        <p:nvPicPr>
          <p:cNvPr id="7170" name="Picture 2" descr="C:\Users\home\OneDrive\3D Objects\Car-Par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857628"/>
            <a:ext cx="6762769" cy="26432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HTML PROTOCOL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35785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ENVIRONMENT CONSIDERATIONS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9218" name="Picture 2" descr="C:\Users\home\OneDrive\3D Objects\Dollarphotoclub_57469524small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533" y="1600200"/>
            <a:ext cx="594893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ENVIRONMENT CONSIDERATIONS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omic Sans MS" pitchFamily="66" charset="0"/>
              </a:rPr>
              <a:t>Address environment concerns , such as reducing emissions and fuel consumption through traffic management strategies.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297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TRAFFIC  CONTROL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Based  on the real – time data, traffic lights, electronics signs, and variable message boards can be adjusted to regulate traffic flow.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dirty="0">
              <a:latin typeface="Comic Sans MS" pitchFamily="66" charset="0"/>
            </a:endParaRP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For example, traffic signals may be synchronized to reduce congestion during rush hours.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Traffic control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home\OneDrive\3D Objects\latvian-police-man-directing-traffic-260nw-7118708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86808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INCIDENT MANAGEMENT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When accidents, road closures, or other incidents occur, real – time traffic management systems can help reroute traffic and deploy emergency services quickly to minimize disruption.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Comic Sans MS" pitchFamily="66" charset="0"/>
            </a:endParaRPr>
          </a:p>
        </p:txBody>
      </p:sp>
      <p:pic>
        <p:nvPicPr>
          <p:cNvPr id="3077" name="Picture 5" descr="C:\Users\home\OneDrive\3D Objects\stock-photo-incident-management-process-business-technology-concept-business-person-hand-touching-incident-22908846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143380"/>
            <a:ext cx="4857784" cy="27146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071538" y="0"/>
            <a:ext cx="214314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TRAFFIC MONITORING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Comic Sans MS" pitchFamily="66" charset="0"/>
              </a:rPr>
              <a:t>Real –time traffic management relies on data collected from various sources, such as traffic cameras, sensors and GPS data from vehicles.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4099" name="Picture 3" descr="C:\Users\home\OneDrive\3D Objects\ai-traff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929066"/>
            <a:ext cx="5929354" cy="257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mic Sans MS" pitchFamily="66" charset="0"/>
              </a:rPr>
              <a:t>COMMUNICATION WITH THE PUBLIC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Real – time traffic management systems may communicate with the public through mobile apps, websites,  and electronic signs, providing information about traffic conditions and alternate routes. 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125" name="Picture 5" descr="C:\Users\home\OneDrive\3D Objects\Public-Communi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500570"/>
            <a:ext cx="5143536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itchFamily="66" charset="0"/>
              </a:rPr>
              <a:t>TRAFFIC SIGNAL OPTIMIZATION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dirty="0" smtClean="0">
                <a:latin typeface="Comic Sans MS" pitchFamily="66" charset="0"/>
              </a:rPr>
              <a:t>Implement intelligent traffic signal systems that adjust signal timing based on real – time traffic conditions.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12290" name="Picture 2" descr="C:\Users\home\OneDrive\3D Objects\Traffic-Signal-Optimiz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071942"/>
            <a:ext cx="5857916" cy="2428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Smart signage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0260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7" name="Picture 3" descr="C:\Users\home\OneDrive\3D Objects\digital-display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SMART SIGNAGE 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Use electronics signage and dynamic message boards to provide real – time information to drivers, such as detour routes, lane closures, and parking availability.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331</Words>
  <Application>Microsoft Office PowerPoint</Application>
  <PresentationFormat>On-screen Show (4:3)</PresentationFormat>
  <Paragraphs>39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TRAFFIC  CONTROL</vt:lpstr>
      <vt:lpstr>Traffic control</vt:lpstr>
      <vt:lpstr>INCIDENT MANAGEMENT</vt:lpstr>
      <vt:lpstr>TRAFFIC MONITORING</vt:lpstr>
      <vt:lpstr>COMMUNICATION WITH THE PUBLIC</vt:lpstr>
      <vt:lpstr>TRAFFIC SIGNAL OPTIMIZATION</vt:lpstr>
      <vt:lpstr>Smart signage</vt:lpstr>
      <vt:lpstr>SMART SIGNAGE </vt:lpstr>
      <vt:lpstr>CSS OF TRAFFIC MANAGEMENT</vt:lpstr>
      <vt:lpstr>PUBLIC TRANSPORTATIONS INTEGRATION</vt:lpstr>
      <vt:lpstr>TRAFFIC APPS AND INFORMATION SYSTEMS</vt:lpstr>
      <vt:lpstr>TRAFFIC APPS AND INFORMATION SYSTEMS</vt:lpstr>
      <vt:lpstr>PARKING MANAGEMENT</vt:lpstr>
      <vt:lpstr>HTML PROTOCOL</vt:lpstr>
      <vt:lpstr>ENVIRONMENT CONSIDERATIONS</vt:lpstr>
      <vt:lpstr>ENVIRONMENT CONSIDERATIONS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 MANAGEMENG  GANESH COLLEGE  OF  ENGINEERING</dc:title>
  <dc:creator>home</dc:creator>
  <cp:lastModifiedBy>home</cp:lastModifiedBy>
  <cp:revision>24</cp:revision>
  <dcterms:created xsi:type="dcterms:W3CDTF">2023-10-26T18:38:54Z</dcterms:created>
  <dcterms:modified xsi:type="dcterms:W3CDTF">2023-10-26T23:08:50Z</dcterms:modified>
</cp:coreProperties>
</file>