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3855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1" r:id="rId6"/>
    <p:sldId id="300" r:id="rId7"/>
    <p:sldId id="302" r:id="rId8"/>
    <p:sldId id="299" r:id="rId9"/>
    <p:sldId id="303" r:id="rId10"/>
    <p:sldId id="304" r:id="rId11"/>
    <p:sldId id="305" r:id="rId12"/>
    <p:sldId id="298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BF"/>
    <a:srgbClr val="F1900F"/>
    <a:srgbClr val="6BB700"/>
    <a:srgbClr val="FF8E8E"/>
    <a:srgbClr val="F2F2F2"/>
    <a:srgbClr val="202124"/>
    <a:srgbClr val="2F5994"/>
    <a:srgbClr val="0B5A99"/>
    <a:srgbClr val="216398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8" autoAdjust="0"/>
    <p:restoredTop sz="86281" autoAdjust="0"/>
  </p:normalViewPr>
  <p:slideViewPr>
    <p:cSldViewPr snapToGrid="0">
      <p:cViewPr varScale="1">
        <p:scale>
          <a:sx n="56" d="100"/>
          <a:sy n="56" d="100"/>
        </p:scale>
        <p:origin x="900" y="3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0" d="100"/>
        <a:sy n="120" d="100"/>
      </p:scale>
      <p:origin x="0" y="-965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Regions *without* Cortana support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_Accent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66" y="1953628"/>
            <a:ext cx="8453372" cy="2229899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94067" y="4183527"/>
            <a:ext cx="8453371" cy="1793881"/>
          </a:xfrm>
          <a:noFill/>
        </p:spPr>
        <p:txBody>
          <a:bodyPr lIns="146304" tIns="91440" rIns="146304" bIns="91440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634064" y="2084621"/>
            <a:ext cx="1802167" cy="2511982"/>
            <a:chOff x="274638" y="0"/>
            <a:chExt cx="1254126" cy="1747838"/>
          </a:xfrm>
        </p:grpSpPr>
        <p:sp>
          <p:nvSpPr>
            <p:cNvPr id="33" name="Freeform 19"/>
            <p:cNvSpPr>
              <a:spLocks/>
            </p:cNvSpPr>
            <p:nvPr userDrawn="1"/>
          </p:nvSpPr>
          <p:spPr bwMode="auto">
            <a:xfrm>
              <a:off x="654051" y="0"/>
              <a:ext cx="874713" cy="1747838"/>
            </a:xfrm>
            <a:custGeom>
              <a:avLst/>
              <a:gdLst>
                <a:gd name="T0" fmla="*/ 0 w 551"/>
                <a:gd name="T1" fmla="*/ 1101 h 1101"/>
                <a:gd name="T2" fmla="*/ 97 w 551"/>
                <a:gd name="T3" fmla="*/ 1101 h 1101"/>
                <a:gd name="T4" fmla="*/ 551 w 551"/>
                <a:gd name="T5" fmla="*/ 0 h 1101"/>
                <a:gd name="T6" fmla="*/ 453 w 551"/>
                <a:gd name="T7" fmla="*/ 0 h 1101"/>
                <a:gd name="T8" fmla="*/ 0 w 551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101">
                  <a:moveTo>
                    <a:pt x="0" y="1101"/>
                  </a:moveTo>
                  <a:lnTo>
                    <a:pt x="97" y="1101"/>
                  </a:lnTo>
                  <a:lnTo>
                    <a:pt x="551" y="0"/>
                  </a:lnTo>
                  <a:lnTo>
                    <a:pt x="453" y="0"/>
                  </a:lnTo>
                  <a:lnTo>
                    <a:pt x="0" y="1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 userDrawn="1"/>
          </p:nvSpPr>
          <p:spPr bwMode="auto">
            <a:xfrm>
              <a:off x="274638" y="0"/>
              <a:ext cx="877888" cy="1747838"/>
            </a:xfrm>
            <a:custGeom>
              <a:avLst/>
              <a:gdLst>
                <a:gd name="T0" fmla="*/ 456 w 553"/>
                <a:gd name="T1" fmla="*/ 0 h 1101"/>
                <a:gd name="T2" fmla="*/ 0 w 553"/>
                <a:gd name="T3" fmla="*/ 1101 h 1101"/>
                <a:gd name="T4" fmla="*/ 98 w 553"/>
                <a:gd name="T5" fmla="*/ 1101 h 1101"/>
                <a:gd name="T6" fmla="*/ 553 w 553"/>
                <a:gd name="T7" fmla="*/ 0 h 1101"/>
                <a:gd name="T8" fmla="*/ 456 w 553"/>
                <a:gd name="T9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101">
                  <a:moveTo>
                    <a:pt x="456" y="0"/>
                  </a:moveTo>
                  <a:lnTo>
                    <a:pt x="0" y="1101"/>
                  </a:lnTo>
                  <a:lnTo>
                    <a:pt x="98" y="1101"/>
                  </a:lnTo>
                  <a:lnTo>
                    <a:pt x="553" y="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2794065" y="1499208"/>
            <a:ext cx="1044773" cy="454420"/>
          </a:xfrm>
          <a:prstGeom prst="rect">
            <a:avLst/>
          </a:prstGeom>
        </p:spPr>
        <p:txBody>
          <a:bodyPr wrap="none" lIns="146304">
            <a:spAutoFit/>
          </a:bodyPr>
          <a:lstStyle/>
          <a:p>
            <a:r>
              <a:rPr lang="en-US" sz="2353" dirty="0" smtClean="0">
                <a:solidFill>
                  <a:srgbClr val="4D4D4D"/>
                </a:solidFill>
              </a:rPr>
              <a:t>Demo</a:t>
            </a:r>
            <a:endParaRPr lang="en-US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015562"/>
            <a:ext cx="11655078" cy="669927"/>
          </a:xfrm>
        </p:spPr>
        <p:txBody>
          <a:bodyPr/>
          <a:lstStyle>
            <a:lvl1pPr marL="0" indent="0">
              <a:buNone/>
              <a:defRPr sz="3529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enter subtitle</a:t>
            </a:r>
          </a:p>
        </p:txBody>
      </p:sp>
      <p:sp>
        <p:nvSpPr>
          <p:cNvPr id="28" name="Rectangle 27"/>
          <p:cNvSpPr/>
          <p:nvPr userDrawn="1"/>
        </p:nvSpPr>
        <p:spPr bwMode="ltGray">
          <a:xfrm>
            <a:off x="0" y="0"/>
            <a:ext cx="12192000" cy="6852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428" tIns="107571" rIns="143428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0313555" y="6327230"/>
            <a:ext cx="1475366" cy="269276"/>
            <a:chOff x="6627" y="4065"/>
            <a:chExt cx="948" cy="173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6627" y="4065"/>
              <a:ext cx="9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6664" y="4065"/>
              <a:ext cx="84" cy="171"/>
            </a:xfrm>
            <a:custGeom>
              <a:avLst/>
              <a:gdLst>
                <a:gd name="T0" fmla="*/ 15 w 84"/>
                <a:gd name="T1" fmla="*/ 171 h 171"/>
                <a:gd name="T2" fmla="*/ 0 w 84"/>
                <a:gd name="T3" fmla="*/ 171 h 171"/>
                <a:gd name="T4" fmla="*/ 69 w 84"/>
                <a:gd name="T5" fmla="*/ 0 h 171"/>
                <a:gd name="T6" fmla="*/ 84 w 84"/>
                <a:gd name="T7" fmla="*/ 0 h 171"/>
                <a:gd name="T8" fmla="*/ 15 w 84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71">
                  <a:moveTo>
                    <a:pt x="15" y="171"/>
                  </a:moveTo>
                  <a:lnTo>
                    <a:pt x="0" y="171"/>
                  </a:lnTo>
                  <a:lnTo>
                    <a:pt x="69" y="0"/>
                  </a:lnTo>
                  <a:lnTo>
                    <a:pt x="84" y="0"/>
                  </a:lnTo>
                  <a:lnTo>
                    <a:pt x="15" y="17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6627" y="4065"/>
              <a:ext cx="85" cy="171"/>
            </a:xfrm>
            <a:custGeom>
              <a:avLst/>
              <a:gdLst>
                <a:gd name="T0" fmla="*/ 15 w 85"/>
                <a:gd name="T1" fmla="*/ 171 h 171"/>
                <a:gd name="T2" fmla="*/ 0 w 85"/>
                <a:gd name="T3" fmla="*/ 171 h 171"/>
                <a:gd name="T4" fmla="*/ 70 w 85"/>
                <a:gd name="T5" fmla="*/ 0 h 171"/>
                <a:gd name="T6" fmla="*/ 85 w 85"/>
                <a:gd name="T7" fmla="*/ 0 h 171"/>
                <a:gd name="T8" fmla="*/ 15 w 8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15" y="171"/>
                  </a:moveTo>
                  <a:lnTo>
                    <a:pt x="0" y="171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5" y="17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7228" y="4065"/>
              <a:ext cx="85" cy="171"/>
            </a:xfrm>
            <a:custGeom>
              <a:avLst/>
              <a:gdLst>
                <a:gd name="T0" fmla="*/ 15 w 85"/>
                <a:gd name="T1" fmla="*/ 171 h 171"/>
                <a:gd name="T2" fmla="*/ 0 w 85"/>
                <a:gd name="T3" fmla="*/ 171 h 171"/>
                <a:gd name="T4" fmla="*/ 70 w 85"/>
                <a:gd name="T5" fmla="*/ 0 h 171"/>
                <a:gd name="T6" fmla="*/ 85 w 85"/>
                <a:gd name="T7" fmla="*/ 0 h 171"/>
                <a:gd name="T8" fmla="*/ 15 w 8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15" y="171"/>
                  </a:moveTo>
                  <a:lnTo>
                    <a:pt x="0" y="171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5" y="17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6883" y="4121"/>
              <a:ext cx="101" cy="117"/>
            </a:xfrm>
            <a:custGeom>
              <a:avLst/>
              <a:gdLst>
                <a:gd name="T0" fmla="*/ 207 w 278"/>
                <a:gd name="T1" fmla="*/ 312 h 319"/>
                <a:gd name="T2" fmla="*/ 207 w 278"/>
                <a:gd name="T3" fmla="*/ 265 h 319"/>
                <a:gd name="T4" fmla="*/ 206 w 278"/>
                <a:gd name="T5" fmla="*/ 265 h 319"/>
                <a:gd name="T6" fmla="*/ 190 w 278"/>
                <a:gd name="T7" fmla="*/ 286 h 319"/>
                <a:gd name="T8" fmla="*/ 169 w 278"/>
                <a:gd name="T9" fmla="*/ 303 h 319"/>
                <a:gd name="T10" fmla="*/ 142 w 278"/>
                <a:gd name="T11" fmla="*/ 315 h 319"/>
                <a:gd name="T12" fmla="*/ 111 w 278"/>
                <a:gd name="T13" fmla="*/ 319 h 319"/>
                <a:gd name="T14" fmla="*/ 28 w 278"/>
                <a:gd name="T15" fmla="*/ 287 h 319"/>
                <a:gd name="T16" fmla="*/ 0 w 278"/>
                <a:gd name="T17" fmla="*/ 189 h 319"/>
                <a:gd name="T18" fmla="*/ 0 w 278"/>
                <a:gd name="T19" fmla="*/ 0 h 319"/>
                <a:gd name="T20" fmla="*/ 71 w 278"/>
                <a:gd name="T21" fmla="*/ 0 h 319"/>
                <a:gd name="T22" fmla="*/ 71 w 278"/>
                <a:gd name="T23" fmla="*/ 180 h 319"/>
                <a:gd name="T24" fmla="*/ 76 w 278"/>
                <a:gd name="T25" fmla="*/ 218 h 319"/>
                <a:gd name="T26" fmla="*/ 89 w 278"/>
                <a:gd name="T27" fmla="*/ 243 h 319"/>
                <a:gd name="T28" fmla="*/ 110 w 278"/>
                <a:gd name="T29" fmla="*/ 257 h 319"/>
                <a:gd name="T30" fmla="*/ 136 w 278"/>
                <a:gd name="T31" fmla="*/ 262 h 319"/>
                <a:gd name="T32" fmla="*/ 163 w 278"/>
                <a:gd name="T33" fmla="*/ 256 h 319"/>
                <a:gd name="T34" fmla="*/ 186 w 278"/>
                <a:gd name="T35" fmla="*/ 241 h 319"/>
                <a:gd name="T36" fmla="*/ 201 w 278"/>
                <a:gd name="T37" fmla="*/ 215 h 319"/>
                <a:gd name="T38" fmla="*/ 207 w 278"/>
                <a:gd name="T39" fmla="*/ 180 h 319"/>
                <a:gd name="T40" fmla="*/ 207 w 278"/>
                <a:gd name="T41" fmla="*/ 0 h 319"/>
                <a:gd name="T42" fmla="*/ 278 w 278"/>
                <a:gd name="T43" fmla="*/ 0 h 319"/>
                <a:gd name="T44" fmla="*/ 278 w 278"/>
                <a:gd name="T45" fmla="*/ 312 h 319"/>
                <a:gd name="T46" fmla="*/ 207 w 278"/>
                <a:gd name="T47" fmla="*/ 31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319">
                  <a:moveTo>
                    <a:pt x="207" y="312"/>
                  </a:moveTo>
                  <a:cubicBezTo>
                    <a:pt x="207" y="265"/>
                    <a:pt x="207" y="265"/>
                    <a:pt x="207" y="265"/>
                  </a:cubicBezTo>
                  <a:cubicBezTo>
                    <a:pt x="206" y="265"/>
                    <a:pt x="206" y="265"/>
                    <a:pt x="206" y="265"/>
                  </a:cubicBezTo>
                  <a:cubicBezTo>
                    <a:pt x="201" y="272"/>
                    <a:pt x="196" y="279"/>
                    <a:pt x="190" y="286"/>
                  </a:cubicBezTo>
                  <a:cubicBezTo>
                    <a:pt x="184" y="293"/>
                    <a:pt x="177" y="298"/>
                    <a:pt x="169" y="303"/>
                  </a:cubicBezTo>
                  <a:cubicBezTo>
                    <a:pt x="161" y="308"/>
                    <a:pt x="152" y="312"/>
                    <a:pt x="142" y="315"/>
                  </a:cubicBezTo>
                  <a:cubicBezTo>
                    <a:pt x="133" y="318"/>
                    <a:pt x="122" y="319"/>
                    <a:pt x="111" y="319"/>
                  </a:cubicBezTo>
                  <a:cubicBezTo>
                    <a:pt x="75" y="319"/>
                    <a:pt x="48" y="308"/>
                    <a:pt x="28" y="287"/>
                  </a:cubicBezTo>
                  <a:cubicBezTo>
                    <a:pt x="9" y="265"/>
                    <a:pt x="0" y="232"/>
                    <a:pt x="0" y="1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95"/>
                    <a:pt x="72" y="208"/>
                    <a:pt x="76" y="218"/>
                  </a:cubicBezTo>
                  <a:cubicBezTo>
                    <a:pt x="79" y="228"/>
                    <a:pt x="83" y="237"/>
                    <a:pt x="89" y="243"/>
                  </a:cubicBezTo>
                  <a:cubicBezTo>
                    <a:pt x="95" y="250"/>
                    <a:pt x="102" y="254"/>
                    <a:pt x="110" y="257"/>
                  </a:cubicBezTo>
                  <a:cubicBezTo>
                    <a:pt x="118" y="260"/>
                    <a:pt x="126" y="262"/>
                    <a:pt x="136" y="262"/>
                  </a:cubicBezTo>
                  <a:cubicBezTo>
                    <a:pt x="146" y="262"/>
                    <a:pt x="155" y="260"/>
                    <a:pt x="163" y="256"/>
                  </a:cubicBezTo>
                  <a:cubicBezTo>
                    <a:pt x="172" y="253"/>
                    <a:pt x="179" y="248"/>
                    <a:pt x="186" y="241"/>
                  </a:cubicBezTo>
                  <a:cubicBezTo>
                    <a:pt x="192" y="234"/>
                    <a:pt x="197" y="225"/>
                    <a:pt x="201" y="215"/>
                  </a:cubicBezTo>
                  <a:cubicBezTo>
                    <a:pt x="205" y="205"/>
                    <a:pt x="207" y="193"/>
                    <a:pt x="207" y="18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78" y="312"/>
                    <a:pt x="278" y="312"/>
                    <a:pt x="278" y="312"/>
                  </a:cubicBezTo>
                  <a:lnTo>
                    <a:pt x="207" y="3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7008" y="4065"/>
              <a:ext cx="31" cy="30"/>
            </a:xfrm>
            <a:custGeom>
              <a:avLst/>
              <a:gdLst>
                <a:gd name="T0" fmla="*/ 86 w 86"/>
                <a:gd name="T1" fmla="*/ 42 h 82"/>
                <a:gd name="T2" fmla="*/ 83 w 86"/>
                <a:gd name="T3" fmla="*/ 57 h 82"/>
                <a:gd name="T4" fmla="*/ 74 w 86"/>
                <a:gd name="T5" fmla="*/ 70 h 82"/>
                <a:gd name="T6" fmla="*/ 60 w 86"/>
                <a:gd name="T7" fmla="*/ 79 h 82"/>
                <a:gd name="T8" fmla="*/ 43 w 86"/>
                <a:gd name="T9" fmla="*/ 82 h 82"/>
                <a:gd name="T10" fmla="*/ 25 w 86"/>
                <a:gd name="T11" fmla="*/ 79 h 82"/>
                <a:gd name="T12" fmla="*/ 12 w 86"/>
                <a:gd name="T13" fmla="*/ 70 h 82"/>
                <a:gd name="T14" fmla="*/ 3 w 86"/>
                <a:gd name="T15" fmla="*/ 57 h 82"/>
                <a:gd name="T16" fmla="*/ 0 w 86"/>
                <a:gd name="T17" fmla="*/ 42 h 82"/>
                <a:gd name="T18" fmla="*/ 3 w 86"/>
                <a:gd name="T19" fmla="*/ 25 h 82"/>
                <a:gd name="T20" fmla="*/ 12 w 86"/>
                <a:gd name="T21" fmla="*/ 12 h 82"/>
                <a:gd name="T22" fmla="*/ 26 w 86"/>
                <a:gd name="T23" fmla="*/ 3 h 82"/>
                <a:gd name="T24" fmla="*/ 43 w 86"/>
                <a:gd name="T25" fmla="*/ 0 h 82"/>
                <a:gd name="T26" fmla="*/ 60 w 86"/>
                <a:gd name="T27" fmla="*/ 3 h 82"/>
                <a:gd name="T28" fmla="*/ 73 w 86"/>
                <a:gd name="T29" fmla="*/ 12 h 82"/>
                <a:gd name="T30" fmla="*/ 82 w 86"/>
                <a:gd name="T31" fmla="*/ 25 h 82"/>
                <a:gd name="T32" fmla="*/ 86 w 86"/>
                <a:gd name="T33" fmla="*/ 4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82">
                  <a:moveTo>
                    <a:pt x="86" y="42"/>
                  </a:moveTo>
                  <a:cubicBezTo>
                    <a:pt x="86" y="47"/>
                    <a:pt x="85" y="52"/>
                    <a:pt x="83" y="57"/>
                  </a:cubicBezTo>
                  <a:cubicBezTo>
                    <a:pt x="80" y="62"/>
                    <a:pt x="77" y="67"/>
                    <a:pt x="74" y="70"/>
                  </a:cubicBezTo>
                  <a:cubicBezTo>
                    <a:pt x="70" y="74"/>
                    <a:pt x="65" y="77"/>
                    <a:pt x="60" y="79"/>
                  </a:cubicBezTo>
                  <a:cubicBezTo>
                    <a:pt x="55" y="81"/>
                    <a:pt x="49" y="82"/>
                    <a:pt x="43" y="82"/>
                  </a:cubicBezTo>
                  <a:cubicBezTo>
                    <a:pt x="36" y="82"/>
                    <a:pt x="31" y="81"/>
                    <a:pt x="25" y="79"/>
                  </a:cubicBezTo>
                  <a:cubicBezTo>
                    <a:pt x="20" y="77"/>
                    <a:pt x="16" y="74"/>
                    <a:pt x="12" y="70"/>
                  </a:cubicBezTo>
                  <a:cubicBezTo>
                    <a:pt x="8" y="67"/>
                    <a:pt x="5" y="62"/>
                    <a:pt x="3" y="57"/>
                  </a:cubicBezTo>
                  <a:cubicBezTo>
                    <a:pt x="1" y="52"/>
                    <a:pt x="0" y="47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3" y="0"/>
                  </a:cubicBezTo>
                  <a:cubicBezTo>
                    <a:pt x="49" y="0"/>
                    <a:pt x="54" y="1"/>
                    <a:pt x="60" y="3"/>
                  </a:cubicBezTo>
                  <a:cubicBezTo>
                    <a:pt x="65" y="5"/>
                    <a:pt x="69" y="8"/>
                    <a:pt x="73" y="12"/>
                  </a:cubicBezTo>
                  <a:cubicBezTo>
                    <a:pt x="77" y="16"/>
                    <a:pt x="80" y="20"/>
                    <a:pt x="82" y="25"/>
                  </a:cubicBezTo>
                  <a:cubicBezTo>
                    <a:pt x="85" y="30"/>
                    <a:pt x="86" y="36"/>
                    <a:pt x="86" y="4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 userDrawn="1"/>
          </p:nvSpPr>
          <p:spPr bwMode="auto">
            <a:xfrm>
              <a:off x="7010" y="4121"/>
              <a:ext cx="26" cy="1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 userDrawn="1"/>
          </p:nvSpPr>
          <p:spPr bwMode="auto">
            <a:xfrm>
              <a:off x="7061" y="4065"/>
              <a:ext cx="25" cy="1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755" y="4065"/>
              <a:ext cx="113" cy="173"/>
            </a:xfrm>
            <a:custGeom>
              <a:avLst/>
              <a:gdLst>
                <a:gd name="T0" fmla="*/ 310 w 310"/>
                <a:gd name="T1" fmla="*/ 294 h 470"/>
                <a:gd name="T2" fmla="*/ 301 w 310"/>
                <a:gd name="T3" fmla="*/ 364 h 470"/>
                <a:gd name="T4" fmla="*/ 273 w 310"/>
                <a:gd name="T5" fmla="*/ 420 h 470"/>
                <a:gd name="T6" fmla="*/ 227 w 310"/>
                <a:gd name="T7" fmla="*/ 457 h 470"/>
                <a:gd name="T8" fmla="*/ 164 w 310"/>
                <a:gd name="T9" fmla="*/ 470 h 470"/>
                <a:gd name="T10" fmla="*/ 134 w 310"/>
                <a:gd name="T11" fmla="*/ 467 h 470"/>
                <a:gd name="T12" fmla="*/ 109 w 310"/>
                <a:gd name="T13" fmla="*/ 456 h 470"/>
                <a:gd name="T14" fmla="*/ 89 w 310"/>
                <a:gd name="T15" fmla="*/ 441 h 470"/>
                <a:gd name="T16" fmla="*/ 73 w 310"/>
                <a:gd name="T17" fmla="*/ 422 h 470"/>
                <a:gd name="T18" fmla="*/ 72 w 310"/>
                <a:gd name="T19" fmla="*/ 422 h 470"/>
                <a:gd name="T20" fmla="*/ 72 w 310"/>
                <a:gd name="T21" fmla="*/ 462 h 470"/>
                <a:gd name="T22" fmla="*/ 0 w 310"/>
                <a:gd name="T23" fmla="*/ 462 h 470"/>
                <a:gd name="T24" fmla="*/ 0 w 310"/>
                <a:gd name="T25" fmla="*/ 114 h 470"/>
                <a:gd name="T26" fmla="*/ 47 w 310"/>
                <a:gd name="T27" fmla="*/ 0 h 470"/>
                <a:gd name="T28" fmla="*/ 72 w 310"/>
                <a:gd name="T29" fmla="*/ 0 h 470"/>
                <a:gd name="T30" fmla="*/ 72 w 310"/>
                <a:gd name="T31" fmla="*/ 194 h 470"/>
                <a:gd name="T32" fmla="*/ 73 w 310"/>
                <a:gd name="T33" fmla="*/ 194 h 470"/>
                <a:gd name="T34" fmla="*/ 92 w 310"/>
                <a:gd name="T35" fmla="*/ 170 h 470"/>
                <a:gd name="T36" fmla="*/ 115 w 310"/>
                <a:gd name="T37" fmla="*/ 151 h 470"/>
                <a:gd name="T38" fmla="*/ 144 w 310"/>
                <a:gd name="T39" fmla="*/ 139 h 470"/>
                <a:gd name="T40" fmla="*/ 179 w 310"/>
                <a:gd name="T41" fmla="*/ 135 h 470"/>
                <a:gd name="T42" fmla="*/ 238 w 310"/>
                <a:gd name="T43" fmla="*/ 148 h 470"/>
                <a:gd name="T44" fmla="*/ 279 w 310"/>
                <a:gd name="T45" fmla="*/ 182 h 470"/>
                <a:gd name="T46" fmla="*/ 303 w 310"/>
                <a:gd name="T47" fmla="*/ 233 h 470"/>
                <a:gd name="T48" fmla="*/ 310 w 310"/>
                <a:gd name="T49" fmla="*/ 294 h 470"/>
                <a:gd name="T50" fmla="*/ 235 w 310"/>
                <a:gd name="T51" fmla="*/ 293 h 470"/>
                <a:gd name="T52" fmla="*/ 230 w 310"/>
                <a:gd name="T53" fmla="*/ 252 h 470"/>
                <a:gd name="T54" fmla="*/ 214 w 310"/>
                <a:gd name="T55" fmla="*/ 221 h 470"/>
                <a:gd name="T56" fmla="*/ 189 w 310"/>
                <a:gd name="T57" fmla="*/ 201 h 470"/>
                <a:gd name="T58" fmla="*/ 155 w 310"/>
                <a:gd name="T59" fmla="*/ 194 h 470"/>
                <a:gd name="T60" fmla="*/ 121 w 310"/>
                <a:gd name="T61" fmla="*/ 201 h 470"/>
                <a:gd name="T62" fmla="*/ 95 w 310"/>
                <a:gd name="T63" fmla="*/ 220 h 470"/>
                <a:gd name="T64" fmla="*/ 77 w 310"/>
                <a:gd name="T65" fmla="*/ 250 h 470"/>
                <a:gd name="T66" fmla="*/ 71 w 310"/>
                <a:gd name="T67" fmla="*/ 289 h 470"/>
                <a:gd name="T68" fmla="*/ 71 w 310"/>
                <a:gd name="T69" fmla="*/ 331 h 470"/>
                <a:gd name="T70" fmla="*/ 77 w 310"/>
                <a:gd name="T71" fmla="*/ 362 h 470"/>
                <a:gd name="T72" fmla="*/ 93 w 310"/>
                <a:gd name="T73" fmla="*/ 388 h 470"/>
                <a:gd name="T74" fmla="*/ 117 w 310"/>
                <a:gd name="T75" fmla="*/ 405 h 470"/>
                <a:gd name="T76" fmla="*/ 149 w 310"/>
                <a:gd name="T77" fmla="*/ 411 h 470"/>
                <a:gd name="T78" fmla="*/ 185 w 310"/>
                <a:gd name="T79" fmla="*/ 404 h 470"/>
                <a:gd name="T80" fmla="*/ 212 w 310"/>
                <a:gd name="T81" fmla="*/ 382 h 470"/>
                <a:gd name="T82" fmla="*/ 229 w 310"/>
                <a:gd name="T83" fmla="*/ 345 h 470"/>
                <a:gd name="T84" fmla="*/ 235 w 310"/>
                <a:gd name="T85" fmla="*/ 29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0" h="470">
                  <a:moveTo>
                    <a:pt x="310" y="294"/>
                  </a:moveTo>
                  <a:cubicBezTo>
                    <a:pt x="310" y="319"/>
                    <a:pt x="307" y="343"/>
                    <a:pt x="301" y="364"/>
                  </a:cubicBezTo>
                  <a:cubicBezTo>
                    <a:pt x="294" y="386"/>
                    <a:pt x="285" y="404"/>
                    <a:pt x="273" y="420"/>
                  </a:cubicBezTo>
                  <a:cubicBezTo>
                    <a:pt x="260" y="436"/>
                    <a:pt x="245" y="448"/>
                    <a:pt x="227" y="457"/>
                  </a:cubicBezTo>
                  <a:cubicBezTo>
                    <a:pt x="209" y="466"/>
                    <a:pt x="188" y="470"/>
                    <a:pt x="164" y="470"/>
                  </a:cubicBezTo>
                  <a:cubicBezTo>
                    <a:pt x="153" y="470"/>
                    <a:pt x="143" y="469"/>
                    <a:pt x="134" y="467"/>
                  </a:cubicBezTo>
                  <a:cubicBezTo>
                    <a:pt x="124" y="464"/>
                    <a:pt x="116" y="461"/>
                    <a:pt x="109" y="456"/>
                  </a:cubicBezTo>
                  <a:cubicBezTo>
                    <a:pt x="101" y="452"/>
                    <a:pt x="94" y="447"/>
                    <a:pt x="89" y="441"/>
                  </a:cubicBezTo>
                  <a:cubicBezTo>
                    <a:pt x="83" y="435"/>
                    <a:pt x="78" y="429"/>
                    <a:pt x="73" y="422"/>
                  </a:cubicBezTo>
                  <a:cubicBezTo>
                    <a:pt x="72" y="422"/>
                    <a:pt x="72" y="422"/>
                    <a:pt x="72" y="422"/>
                  </a:cubicBezTo>
                  <a:cubicBezTo>
                    <a:pt x="72" y="462"/>
                    <a:pt x="72" y="462"/>
                    <a:pt x="72" y="462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9" y="185"/>
                    <a:pt x="85" y="177"/>
                    <a:pt x="92" y="170"/>
                  </a:cubicBezTo>
                  <a:cubicBezTo>
                    <a:pt x="99" y="163"/>
                    <a:pt x="107" y="157"/>
                    <a:pt x="115" y="151"/>
                  </a:cubicBezTo>
                  <a:cubicBezTo>
                    <a:pt x="124" y="146"/>
                    <a:pt x="134" y="142"/>
                    <a:pt x="144" y="139"/>
                  </a:cubicBezTo>
                  <a:cubicBezTo>
                    <a:pt x="155" y="136"/>
                    <a:pt x="166" y="135"/>
                    <a:pt x="179" y="135"/>
                  </a:cubicBezTo>
                  <a:cubicBezTo>
                    <a:pt x="202" y="135"/>
                    <a:pt x="222" y="139"/>
                    <a:pt x="238" y="148"/>
                  </a:cubicBezTo>
                  <a:cubicBezTo>
                    <a:pt x="255" y="156"/>
                    <a:pt x="268" y="168"/>
                    <a:pt x="279" y="182"/>
                  </a:cubicBezTo>
                  <a:cubicBezTo>
                    <a:pt x="290" y="197"/>
                    <a:pt x="297" y="214"/>
                    <a:pt x="303" y="233"/>
                  </a:cubicBezTo>
                  <a:cubicBezTo>
                    <a:pt x="308" y="252"/>
                    <a:pt x="310" y="273"/>
                    <a:pt x="310" y="294"/>
                  </a:cubicBezTo>
                  <a:moveTo>
                    <a:pt x="235" y="293"/>
                  </a:moveTo>
                  <a:cubicBezTo>
                    <a:pt x="235" y="278"/>
                    <a:pt x="234" y="264"/>
                    <a:pt x="230" y="252"/>
                  </a:cubicBezTo>
                  <a:cubicBezTo>
                    <a:pt x="226" y="240"/>
                    <a:pt x="221" y="229"/>
                    <a:pt x="214" y="221"/>
                  </a:cubicBezTo>
                  <a:cubicBezTo>
                    <a:pt x="208" y="212"/>
                    <a:pt x="199" y="205"/>
                    <a:pt x="189" y="201"/>
                  </a:cubicBezTo>
                  <a:cubicBezTo>
                    <a:pt x="179" y="196"/>
                    <a:pt x="168" y="194"/>
                    <a:pt x="155" y="194"/>
                  </a:cubicBezTo>
                  <a:cubicBezTo>
                    <a:pt x="143" y="194"/>
                    <a:pt x="132" y="196"/>
                    <a:pt x="121" y="201"/>
                  </a:cubicBezTo>
                  <a:cubicBezTo>
                    <a:pt x="111" y="205"/>
                    <a:pt x="102" y="212"/>
                    <a:pt x="95" y="220"/>
                  </a:cubicBezTo>
                  <a:cubicBezTo>
                    <a:pt x="87" y="228"/>
                    <a:pt x="81" y="238"/>
                    <a:pt x="77" y="250"/>
                  </a:cubicBezTo>
                  <a:cubicBezTo>
                    <a:pt x="73" y="262"/>
                    <a:pt x="71" y="274"/>
                    <a:pt x="71" y="289"/>
                  </a:cubicBezTo>
                  <a:cubicBezTo>
                    <a:pt x="71" y="331"/>
                    <a:pt x="71" y="331"/>
                    <a:pt x="71" y="331"/>
                  </a:cubicBezTo>
                  <a:cubicBezTo>
                    <a:pt x="71" y="342"/>
                    <a:pt x="73" y="352"/>
                    <a:pt x="77" y="362"/>
                  </a:cubicBezTo>
                  <a:cubicBezTo>
                    <a:pt x="81" y="372"/>
                    <a:pt x="86" y="380"/>
                    <a:pt x="93" y="388"/>
                  </a:cubicBezTo>
                  <a:cubicBezTo>
                    <a:pt x="100" y="395"/>
                    <a:pt x="108" y="401"/>
                    <a:pt x="117" y="405"/>
                  </a:cubicBezTo>
                  <a:cubicBezTo>
                    <a:pt x="127" y="409"/>
                    <a:pt x="137" y="411"/>
                    <a:pt x="149" y="411"/>
                  </a:cubicBezTo>
                  <a:cubicBezTo>
                    <a:pt x="162" y="411"/>
                    <a:pt x="174" y="409"/>
                    <a:pt x="185" y="404"/>
                  </a:cubicBezTo>
                  <a:cubicBezTo>
                    <a:pt x="195" y="399"/>
                    <a:pt x="204" y="391"/>
                    <a:pt x="212" y="382"/>
                  </a:cubicBezTo>
                  <a:cubicBezTo>
                    <a:pt x="219" y="372"/>
                    <a:pt x="225" y="359"/>
                    <a:pt x="229" y="345"/>
                  </a:cubicBezTo>
                  <a:cubicBezTo>
                    <a:pt x="233" y="330"/>
                    <a:pt x="235" y="312"/>
                    <a:pt x="235" y="2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7105" y="4065"/>
              <a:ext cx="110" cy="173"/>
            </a:xfrm>
            <a:custGeom>
              <a:avLst/>
              <a:gdLst>
                <a:gd name="T0" fmla="*/ 233 w 303"/>
                <a:gd name="T1" fmla="*/ 463 h 470"/>
                <a:gd name="T2" fmla="*/ 233 w 303"/>
                <a:gd name="T3" fmla="*/ 414 h 470"/>
                <a:gd name="T4" fmla="*/ 232 w 303"/>
                <a:gd name="T5" fmla="*/ 414 h 470"/>
                <a:gd name="T6" fmla="*/ 214 w 303"/>
                <a:gd name="T7" fmla="*/ 437 h 470"/>
                <a:gd name="T8" fmla="*/ 192 w 303"/>
                <a:gd name="T9" fmla="*/ 455 h 470"/>
                <a:gd name="T10" fmla="*/ 163 w 303"/>
                <a:gd name="T11" fmla="*/ 466 h 470"/>
                <a:gd name="T12" fmla="*/ 129 w 303"/>
                <a:gd name="T13" fmla="*/ 470 h 470"/>
                <a:gd name="T14" fmla="*/ 78 w 303"/>
                <a:gd name="T15" fmla="*/ 460 h 470"/>
                <a:gd name="T16" fmla="*/ 37 w 303"/>
                <a:gd name="T17" fmla="*/ 430 h 470"/>
                <a:gd name="T18" fmla="*/ 9 w 303"/>
                <a:gd name="T19" fmla="*/ 381 h 470"/>
                <a:gd name="T20" fmla="*/ 0 w 303"/>
                <a:gd name="T21" fmla="*/ 314 h 470"/>
                <a:gd name="T22" fmla="*/ 10 w 303"/>
                <a:gd name="T23" fmla="*/ 243 h 470"/>
                <a:gd name="T24" fmla="*/ 39 w 303"/>
                <a:gd name="T25" fmla="*/ 189 h 470"/>
                <a:gd name="T26" fmla="*/ 84 w 303"/>
                <a:gd name="T27" fmla="*/ 154 h 470"/>
                <a:gd name="T28" fmla="*/ 143 w 303"/>
                <a:gd name="T29" fmla="*/ 142 h 470"/>
                <a:gd name="T30" fmla="*/ 173 w 303"/>
                <a:gd name="T31" fmla="*/ 146 h 470"/>
                <a:gd name="T32" fmla="*/ 198 w 303"/>
                <a:gd name="T33" fmla="*/ 156 h 470"/>
                <a:gd name="T34" fmla="*/ 217 w 303"/>
                <a:gd name="T35" fmla="*/ 170 h 470"/>
                <a:gd name="T36" fmla="*/ 232 w 303"/>
                <a:gd name="T37" fmla="*/ 189 h 470"/>
                <a:gd name="T38" fmla="*/ 233 w 303"/>
                <a:gd name="T39" fmla="*/ 189 h 470"/>
                <a:gd name="T40" fmla="*/ 233 w 303"/>
                <a:gd name="T41" fmla="*/ 0 h 470"/>
                <a:gd name="T42" fmla="*/ 303 w 303"/>
                <a:gd name="T43" fmla="*/ 0 h 470"/>
                <a:gd name="T44" fmla="*/ 303 w 303"/>
                <a:gd name="T45" fmla="*/ 463 h 470"/>
                <a:gd name="T46" fmla="*/ 233 w 303"/>
                <a:gd name="T47" fmla="*/ 463 h 470"/>
                <a:gd name="T48" fmla="*/ 233 w 303"/>
                <a:gd name="T49" fmla="*/ 280 h 470"/>
                <a:gd name="T50" fmla="*/ 227 w 303"/>
                <a:gd name="T51" fmla="*/ 249 h 470"/>
                <a:gd name="T52" fmla="*/ 211 w 303"/>
                <a:gd name="T53" fmla="*/ 223 h 470"/>
                <a:gd name="T54" fmla="*/ 187 w 303"/>
                <a:gd name="T55" fmla="*/ 206 h 470"/>
                <a:gd name="T56" fmla="*/ 156 w 303"/>
                <a:gd name="T57" fmla="*/ 200 h 470"/>
                <a:gd name="T58" fmla="*/ 120 w 303"/>
                <a:gd name="T59" fmla="*/ 208 h 470"/>
                <a:gd name="T60" fmla="*/ 94 w 303"/>
                <a:gd name="T61" fmla="*/ 231 h 470"/>
                <a:gd name="T62" fmla="*/ 78 w 303"/>
                <a:gd name="T63" fmla="*/ 266 h 470"/>
                <a:gd name="T64" fmla="*/ 73 w 303"/>
                <a:gd name="T65" fmla="*/ 312 h 470"/>
                <a:gd name="T66" fmla="*/ 79 w 303"/>
                <a:gd name="T67" fmla="*/ 356 h 470"/>
                <a:gd name="T68" fmla="*/ 96 w 303"/>
                <a:gd name="T69" fmla="*/ 387 h 470"/>
                <a:gd name="T70" fmla="*/ 121 w 303"/>
                <a:gd name="T71" fmla="*/ 406 h 470"/>
                <a:gd name="T72" fmla="*/ 153 w 303"/>
                <a:gd name="T73" fmla="*/ 412 h 470"/>
                <a:gd name="T74" fmla="*/ 184 w 303"/>
                <a:gd name="T75" fmla="*/ 406 h 470"/>
                <a:gd name="T76" fmla="*/ 210 w 303"/>
                <a:gd name="T77" fmla="*/ 386 h 470"/>
                <a:gd name="T78" fmla="*/ 227 w 303"/>
                <a:gd name="T79" fmla="*/ 356 h 470"/>
                <a:gd name="T80" fmla="*/ 233 w 303"/>
                <a:gd name="T81" fmla="*/ 315 h 470"/>
                <a:gd name="T82" fmla="*/ 233 w 303"/>
                <a:gd name="T83" fmla="*/ 28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3" h="470">
                  <a:moveTo>
                    <a:pt x="233" y="463"/>
                  </a:moveTo>
                  <a:cubicBezTo>
                    <a:pt x="233" y="414"/>
                    <a:pt x="233" y="414"/>
                    <a:pt x="233" y="414"/>
                  </a:cubicBezTo>
                  <a:cubicBezTo>
                    <a:pt x="232" y="414"/>
                    <a:pt x="232" y="414"/>
                    <a:pt x="232" y="414"/>
                  </a:cubicBezTo>
                  <a:cubicBezTo>
                    <a:pt x="226" y="422"/>
                    <a:pt x="221" y="430"/>
                    <a:pt x="214" y="437"/>
                  </a:cubicBezTo>
                  <a:cubicBezTo>
                    <a:pt x="207" y="444"/>
                    <a:pt x="200" y="450"/>
                    <a:pt x="192" y="455"/>
                  </a:cubicBezTo>
                  <a:cubicBezTo>
                    <a:pt x="183" y="459"/>
                    <a:pt x="174" y="463"/>
                    <a:pt x="163" y="466"/>
                  </a:cubicBezTo>
                  <a:cubicBezTo>
                    <a:pt x="153" y="469"/>
                    <a:pt x="142" y="470"/>
                    <a:pt x="129" y="470"/>
                  </a:cubicBezTo>
                  <a:cubicBezTo>
                    <a:pt x="111" y="470"/>
                    <a:pt x="93" y="467"/>
                    <a:pt x="78" y="460"/>
                  </a:cubicBezTo>
                  <a:cubicBezTo>
                    <a:pt x="62" y="453"/>
                    <a:pt x="48" y="443"/>
                    <a:pt x="37" y="430"/>
                  </a:cubicBezTo>
                  <a:cubicBezTo>
                    <a:pt x="25" y="417"/>
                    <a:pt x="16" y="401"/>
                    <a:pt x="9" y="381"/>
                  </a:cubicBezTo>
                  <a:cubicBezTo>
                    <a:pt x="3" y="362"/>
                    <a:pt x="0" y="339"/>
                    <a:pt x="0" y="314"/>
                  </a:cubicBezTo>
                  <a:cubicBezTo>
                    <a:pt x="0" y="288"/>
                    <a:pt x="3" y="264"/>
                    <a:pt x="10" y="243"/>
                  </a:cubicBezTo>
                  <a:cubicBezTo>
                    <a:pt x="17" y="222"/>
                    <a:pt x="26" y="204"/>
                    <a:pt x="39" y="189"/>
                  </a:cubicBezTo>
                  <a:cubicBezTo>
                    <a:pt x="51" y="174"/>
                    <a:pt x="66" y="162"/>
                    <a:pt x="84" y="154"/>
                  </a:cubicBezTo>
                  <a:cubicBezTo>
                    <a:pt x="102" y="146"/>
                    <a:pt x="121" y="142"/>
                    <a:pt x="143" y="142"/>
                  </a:cubicBezTo>
                  <a:cubicBezTo>
                    <a:pt x="154" y="142"/>
                    <a:pt x="164" y="144"/>
                    <a:pt x="173" y="146"/>
                  </a:cubicBezTo>
                  <a:cubicBezTo>
                    <a:pt x="182" y="148"/>
                    <a:pt x="190" y="151"/>
                    <a:pt x="198" y="156"/>
                  </a:cubicBezTo>
                  <a:cubicBezTo>
                    <a:pt x="205" y="160"/>
                    <a:pt x="211" y="165"/>
                    <a:pt x="217" y="170"/>
                  </a:cubicBezTo>
                  <a:cubicBezTo>
                    <a:pt x="223" y="176"/>
                    <a:pt x="228" y="182"/>
                    <a:pt x="232" y="189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03" y="463"/>
                    <a:pt x="303" y="463"/>
                    <a:pt x="303" y="463"/>
                  </a:cubicBezTo>
                  <a:lnTo>
                    <a:pt x="233" y="463"/>
                  </a:lnTo>
                  <a:close/>
                  <a:moveTo>
                    <a:pt x="233" y="280"/>
                  </a:moveTo>
                  <a:cubicBezTo>
                    <a:pt x="233" y="269"/>
                    <a:pt x="231" y="259"/>
                    <a:pt x="227" y="249"/>
                  </a:cubicBezTo>
                  <a:cubicBezTo>
                    <a:pt x="223" y="239"/>
                    <a:pt x="218" y="231"/>
                    <a:pt x="211" y="223"/>
                  </a:cubicBezTo>
                  <a:cubicBezTo>
                    <a:pt x="204" y="216"/>
                    <a:pt x="196" y="210"/>
                    <a:pt x="187" y="206"/>
                  </a:cubicBezTo>
                  <a:cubicBezTo>
                    <a:pt x="178" y="202"/>
                    <a:pt x="167" y="200"/>
                    <a:pt x="156" y="200"/>
                  </a:cubicBezTo>
                  <a:cubicBezTo>
                    <a:pt x="143" y="200"/>
                    <a:pt x="130" y="203"/>
                    <a:pt x="120" y="208"/>
                  </a:cubicBezTo>
                  <a:cubicBezTo>
                    <a:pt x="110" y="213"/>
                    <a:pt x="101" y="221"/>
                    <a:pt x="94" y="231"/>
                  </a:cubicBezTo>
                  <a:cubicBezTo>
                    <a:pt x="87" y="240"/>
                    <a:pt x="81" y="252"/>
                    <a:pt x="78" y="266"/>
                  </a:cubicBezTo>
                  <a:cubicBezTo>
                    <a:pt x="75" y="280"/>
                    <a:pt x="73" y="295"/>
                    <a:pt x="73" y="312"/>
                  </a:cubicBezTo>
                  <a:cubicBezTo>
                    <a:pt x="73" y="329"/>
                    <a:pt x="75" y="343"/>
                    <a:pt x="79" y="356"/>
                  </a:cubicBezTo>
                  <a:cubicBezTo>
                    <a:pt x="83" y="369"/>
                    <a:pt x="89" y="379"/>
                    <a:pt x="96" y="387"/>
                  </a:cubicBezTo>
                  <a:cubicBezTo>
                    <a:pt x="103" y="396"/>
                    <a:pt x="111" y="402"/>
                    <a:pt x="121" y="406"/>
                  </a:cubicBezTo>
                  <a:cubicBezTo>
                    <a:pt x="131" y="410"/>
                    <a:pt x="141" y="412"/>
                    <a:pt x="153" y="412"/>
                  </a:cubicBezTo>
                  <a:cubicBezTo>
                    <a:pt x="164" y="412"/>
                    <a:pt x="174" y="410"/>
                    <a:pt x="184" y="406"/>
                  </a:cubicBezTo>
                  <a:cubicBezTo>
                    <a:pt x="194" y="401"/>
                    <a:pt x="202" y="395"/>
                    <a:pt x="210" y="386"/>
                  </a:cubicBezTo>
                  <a:cubicBezTo>
                    <a:pt x="217" y="378"/>
                    <a:pt x="223" y="368"/>
                    <a:pt x="227" y="356"/>
                  </a:cubicBezTo>
                  <a:cubicBezTo>
                    <a:pt x="231" y="343"/>
                    <a:pt x="233" y="330"/>
                    <a:pt x="233" y="315"/>
                  </a:cubicBezTo>
                  <a:lnTo>
                    <a:pt x="233" y="28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7286" y="4131"/>
              <a:ext cx="289" cy="104"/>
            </a:xfrm>
            <a:custGeom>
              <a:avLst/>
              <a:gdLst>
                <a:gd name="T0" fmla="*/ 246 w 289"/>
                <a:gd name="T1" fmla="*/ 104 h 104"/>
                <a:gd name="T2" fmla="*/ 0 w 289"/>
                <a:gd name="T3" fmla="*/ 104 h 104"/>
                <a:gd name="T4" fmla="*/ 42 w 289"/>
                <a:gd name="T5" fmla="*/ 0 h 104"/>
                <a:gd name="T6" fmla="*/ 289 w 289"/>
                <a:gd name="T7" fmla="*/ 0 h 104"/>
                <a:gd name="T8" fmla="*/ 246 w 28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4">
                  <a:moveTo>
                    <a:pt x="246" y="104"/>
                  </a:moveTo>
                  <a:lnTo>
                    <a:pt x="0" y="104"/>
                  </a:lnTo>
                  <a:lnTo>
                    <a:pt x="42" y="0"/>
                  </a:lnTo>
                  <a:lnTo>
                    <a:pt x="289" y="0"/>
                  </a:lnTo>
                  <a:lnTo>
                    <a:pt x="246" y="10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 userDrawn="1"/>
          </p:nvSpPr>
          <p:spPr bwMode="auto">
            <a:xfrm>
              <a:off x="7342" y="4139"/>
              <a:ext cx="3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882" dirty="0" smtClean="0">
                  <a:solidFill>
                    <a:srgbClr val="FFFFFF"/>
                  </a:solidFill>
                  <a:latin typeface="Segoe UI" panose="020B0502040204020203" pitchFamily="34" charset="0"/>
                </a:rPr>
                <a:t>T</a:t>
              </a:r>
              <a:endParaRPr lang="en-US" altLang="en-US" sz="1765" dirty="0" smtClean="0">
                <a:solidFill>
                  <a:srgbClr val="4D4D4D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 userDrawn="1"/>
          </p:nvSpPr>
          <p:spPr bwMode="auto">
            <a:xfrm>
              <a:off x="7375" y="4139"/>
              <a:ext cx="14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882" dirty="0" smtClean="0">
                  <a:solidFill>
                    <a:srgbClr val="FFFFFF"/>
                  </a:solidFill>
                  <a:latin typeface="Segoe UI" panose="020B0502040204020203" pitchFamily="34" charset="0"/>
                </a:rPr>
                <a:t>OUR</a:t>
              </a:r>
              <a:endParaRPr lang="en-US" altLang="en-US" sz="1765" dirty="0" smtClean="0">
                <a:solidFill>
                  <a:srgbClr val="4D4D4D"/>
                </a:solidFill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605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  <p:sldLayoutId id="2147485074" r:id="rId4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  <p:sldLayoutId id="2147485073" r:id="rId3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ndows-Readiness/WinDevH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45" y="619387"/>
            <a:ext cx="8964185" cy="2420676"/>
          </a:xfrm>
        </p:spPr>
        <p:txBody>
          <a:bodyPr/>
          <a:lstStyle/>
          <a:p>
            <a:r>
              <a:rPr lang="en-GB" dirty="0" smtClean="0"/>
              <a:t>Welcome and Setup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i="1" dirty="0" smtClean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Windows </a:t>
            </a:r>
            <a:r>
              <a:rPr lang="en-GB" sz="3600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10 </a:t>
            </a:r>
            <a:r>
              <a:rPr lang="en-GB" sz="3600" i="1" dirty="0" smtClean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Developer Workshop</a:t>
            </a:r>
            <a:endParaRPr lang="en-GB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301" y="4133551"/>
            <a:ext cx="7171337" cy="179232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93" y="2274407"/>
            <a:ext cx="9238419" cy="51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07249"/>
          </a:xfrm>
        </p:spPr>
        <p:txBody>
          <a:bodyPr/>
          <a:lstStyle/>
          <a:p>
            <a:r>
              <a:rPr lang="en-GB" dirty="0" smtClean="0"/>
              <a:t>This is a hands-on learning event</a:t>
            </a:r>
          </a:p>
          <a:p>
            <a:r>
              <a:rPr lang="en-GB" dirty="0" smtClean="0"/>
              <a:t>Not many slides! Lots of coding!</a:t>
            </a:r>
          </a:p>
          <a:p>
            <a:endParaRPr lang="en-GB" dirty="0"/>
          </a:p>
          <a:p>
            <a:r>
              <a:rPr lang="en-GB" sz="3600" dirty="0" smtClean="0"/>
              <a:t>Instructor will lead you through the labs</a:t>
            </a:r>
          </a:p>
          <a:p>
            <a:pPr lvl="1"/>
            <a:r>
              <a:rPr lang="en-GB" dirty="0" smtClean="0"/>
              <a:t>Try to keep up</a:t>
            </a:r>
          </a:p>
          <a:p>
            <a:pPr lvl="1"/>
            <a:r>
              <a:rPr lang="en-GB" dirty="0" smtClean="0"/>
              <a:t>If you run into problems, raise your hand and one of our proctors will try to help</a:t>
            </a:r>
          </a:p>
          <a:p>
            <a:pPr lvl="1"/>
            <a:endParaRPr lang="en-GB" dirty="0"/>
          </a:p>
          <a:p>
            <a:r>
              <a:rPr lang="en-GB" dirty="0" smtClean="0"/>
              <a:t>Your machine should be running: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 smtClean="0"/>
              <a:t>Windows 10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 smtClean="0"/>
              <a:t>Visual Studio 2015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37396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WiFi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2308294"/>
            <a:ext cx="11653523" cy="1391407"/>
          </a:xfrm>
        </p:spPr>
        <p:txBody>
          <a:bodyPr/>
          <a:lstStyle/>
          <a:p>
            <a:r>
              <a:rPr lang="en-GB" dirty="0" smtClean="0"/>
              <a:t>SSID: &lt;tbc&gt;</a:t>
            </a:r>
          </a:p>
          <a:p>
            <a:r>
              <a:rPr lang="en-GB" dirty="0" smtClean="0"/>
              <a:t>Password: &lt;tbc&gt;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377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Housekeeping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504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Lab Files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55343"/>
          </a:xfrm>
        </p:spPr>
        <p:txBody>
          <a:bodyPr/>
          <a:lstStyle/>
          <a:p>
            <a:r>
              <a:rPr lang="en-GB" sz="3200" dirty="0" smtClean="0"/>
              <a:t>Copy zip from USB if available, or </a:t>
            </a:r>
            <a:r>
              <a:rPr lang="en-GB" sz="3200" dirty="0"/>
              <a:t>Download </a:t>
            </a:r>
            <a:r>
              <a:rPr lang="en-GB" sz="3200" dirty="0" smtClean="0"/>
              <a:t>from: 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github.com/Windows-Readiness/WinDevHOLs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Unzip to folder of your choice, e.g. C:\HOLs</a:t>
            </a:r>
          </a:p>
          <a:p>
            <a:pPr lvl="1"/>
            <a:r>
              <a:rPr lang="en-GB" dirty="0" smtClean="0"/>
              <a:t>If downloaded, remember to </a:t>
            </a:r>
            <a:r>
              <a:rPr lang="en-GB" b="1" dirty="0" smtClean="0"/>
              <a:t>Unblock</a:t>
            </a:r>
            <a:r>
              <a:rPr lang="en-GB" dirty="0" smtClean="0"/>
              <a:t> zip before unzipping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26" y="3376582"/>
            <a:ext cx="5232620" cy="3261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755" y="3376582"/>
            <a:ext cx="2345450" cy="3160696"/>
          </a:xfrm>
          <a:prstGeom prst="rect">
            <a:avLst/>
          </a:prstGeom>
          <a:ln w="6350">
            <a:noFill/>
          </a:ln>
        </p:spPr>
      </p:pic>
      <p:sp>
        <p:nvSpPr>
          <p:cNvPr id="8" name="Rectangle 7"/>
          <p:cNvSpPr/>
          <p:nvPr/>
        </p:nvSpPr>
        <p:spPr bwMode="auto">
          <a:xfrm>
            <a:off x="8966581" y="5800297"/>
            <a:ext cx="2183642" cy="395785"/>
          </a:xfrm>
          <a:prstGeom prst="rect">
            <a:avLst/>
          </a:prstGeom>
          <a:noFill/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574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- morning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2574"/>
              </p:ext>
            </p:extLst>
          </p:nvPr>
        </p:nvGraphicFramePr>
        <p:xfrm>
          <a:off x="435314" y="1136591"/>
          <a:ext cx="11357882" cy="555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963">
                  <a:extLst>
                    <a:ext uri="{9D8B030D-6E8A-4147-A177-3AD203B41FA5}">
                      <a16:colId xmlns:a16="http://schemas.microsoft.com/office/drawing/2014/main" val="1708244313"/>
                    </a:ext>
                  </a:extLst>
                </a:gridCol>
                <a:gridCol w="3398026">
                  <a:extLst>
                    <a:ext uri="{9D8B030D-6E8A-4147-A177-3AD203B41FA5}">
                      <a16:colId xmlns:a16="http://schemas.microsoft.com/office/drawing/2014/main" val="201661681"/>
                    </a:ext>
                  </a:extLst>
                </a:gridCol>
                <a:gridCol w="2958990">
                  <a:extLst>
                    <a:ext uri="{9D8B030D-6E8A-4147-A177-3AD203B41FA5}">
                      <a16:colId xmlns:a16="http://schemas.microsoft.com/office/drawing/2014/main" val="288942293"/>
                    </a:ext>
                  </a:extLst>
                </a:gridCol>
                <a:gridCol w="3051903">
                  <a:extLst>
                    <a:ext uri="{9D8B030D-6E8A-4147-A177-3AD203B41FA5}">
                      <a16:colId xmlns:a16="http://schemas.microsoft.com/office/drawing/2014/main" val="548286304"/>
                    </a:ext>
                  </a:extLst>
                </a:gridCol>
              </a:tblGrid>
              <a:tr h="2991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Hands on Labs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125506749"/>
                  </a:ext>
                </a:extLst>
              </a:tr>
              <a:tr h="553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9:00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-10:00 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Welcome + Setup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26344"/>
                  </a:ext>
                </a:extLst>
              </a:tr>
              <a:tr h="11084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10:00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-11:00 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Intro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Windows 10 UWP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 Windows, One Store, One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SDK</a:t>
                      </a:r>
                    </a:p>
                    <a:p>
                      <a:pPr marL="342900" marR="0" lvl="0" indent="-34290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 Families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Adaptive UI to create great UI across all devices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Hello UWP World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 Page navigation and Back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131899064"/>
                  </a:ext>
                </a:extLst>
              </a:tr>
              <a:tr h="1426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11:00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12:00 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 an adaptive UI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guidance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Adaptive UI 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Relative panel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State Setters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Adaptive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 an adaptive UI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845238711"/>
                  </a:ext>
                </a:extLst>
              </a:tr>
              <a:tr h="1011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12:00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Live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Tiles and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Notifications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Adaptive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Template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Interactive Toast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Tiles </a:t>
                      </a:r>
                    </a:p>
                    <a:p>
                      <a:pPr marL="800083" lvl="1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Basics</a:t>
                      </a:r>
                    </a:p>
                    <a:p>
                      <a:pPr marL="800083" lvl="1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Badge updates</a:t>
                      </a:r>
                    </a:p>
                    <a:p>
                      <a:pPr marL="800083" lvl="1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Tile Updates</a:t>
                      </a:r>
                    </a:p>
                    <a:p>
                      <a:pPr marL="800083" lvl="1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Interactive Toasts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669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116217961"/>
                  </a:ext>
                </a:extLst>
              </a:tr>
              <a:tr h="276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12:30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13:30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Lunch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7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113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- afternoon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98345"/>
              </p:ext>
            </p:extLst>
          </p:nvPr>
        </p:nvGraphicFramePr>
        <p:xfrm>
          <a:off x="414207" y="1110954"/>
          <a:ext cx="11365905" cy="558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755">
                  <a:extLst>
                    <a:ext uri="{9D8B030D-6E8A-4147-A177-3AD203B41FA5}">
                      <a16:colId xmlns:a16="http://schemas.microsoft.com/office/drawing/2014/main" val="1708244313"/>
                    </a:ext>
                  </a:extLst>
                </a:gridCol>
                <a:gridCol w="3355629">
                  <a:extLst>
                    <a:ext uri="{9D8B030D-6E8A-4147-A177-3AD203B41FA5}">
                      <a16:colId xmlns:a16="http://schemas.microsoft.com/office/drawing/2014/main" val="201661681"/>
                    </a:ext>
                  </a:extLst>
                </a:gridCol>
                <a:gridCol w="3187581">
                  <a:extLst>
                    <a:ext uri="{9D8B030D-6E8A-4147-A177-3AD203B41FA5}">
                      <a16:colId xmlns:a16="http://schemas.microsoft.com/office/drawing/2014/main" val="2859215867"/>
                    </a:ext>
                  </a:extLst>
                </a:gridCol>
                <a:gridCol w="2883940">
                  <a:extLst>
                    <a:ext uri="{9D8B030D-6E8A-4147-A177-3AD203B41FA5}">
                      <a16:colId xmlns:a16="http://schemas.microsoft.com/office/drawing/2014/main" val="1239083260"/>
                    </a:ext>
                  </a:extLst>
                </a:gridCol>
              </a:tblGrid>
              <a:tr h="317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GB" sz="1600" b="1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Topic</a:t>
                      </a:r>
                      <a:endParaRPr lang="en-GB" sz="1600" b="1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Outline</a:t>
                      </a:r>
                      <a:endParaRPr lang="en-GB" sz="1600" b="1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Hands</a:t>
                      </a:r>
                      <a:r>
                        <a:rPr lang="en-US" sz="1600" b="1" kern="1200" baseline="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Labs</a:t>
                      </a:r>
                      <a:endParaRPr lang="en-GB" sz="1600" b="1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125506749"/>
                  </a:ext>
                </a:extLst>
              </a:tr>
              <a:tr h="1046928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13:30 – 14:30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lvl="1" indent="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Microsoft Edge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Hosted Web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WebView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Hosted Web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Hosted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Apps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apps calling UWP APIs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647008303"/>
                  </a:ext>
                </a:extLst>
              </a:tr>
              <a:tr h="1046928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14:30 – 15:30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lvl="1" indent="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Cloud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Connected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Experiences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Roaming Data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OneDrive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 App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Connecting your app to Azure App Service Mobile Apps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118240981"/>
                  </a:ext>
                </a:extLst>
              </a:tr>
              <a:tr h="382643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15:30 – 16:00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 gridSpan="3">
                  <a:txBody>
                    <a:bodyPr/>
                    <a:lstStyle/>
                    <a:p>
                      <a:pPr marL="0" lvl="0" indent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Break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69735"/>
                  </a:ext>
                </a:extLst>
              </a:tr>
              <a:tr h="997438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16:00 – 17:00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lvl="1" indent="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More Personal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Cortana/Speech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Inking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 Hello/Face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Launching apps with voice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 Inking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413975488"/>
                  </a:ext>
                </a:extLst>
              </a:tr>
              <a:tr h="1212803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17:00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lvl="1" indent="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Store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Monetization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 Submission Walk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through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app purchase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Advertising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Interstitial advertisements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46411015"/>
                  </a:ext>
                </a:extLst>
              </a:tr>
              <a:tr h="530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1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593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- afternoon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06537"/>
              </p:ext>
            </p:extLst>
          </p:nvPr>
        </p:nvGraphicFramePr>
        <p:xfrm>
          <a:off x="414207" y="1120968"/>
          <a:ext cx="11365905" cy="5459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755">
                  <a:extLst>
                    <a:ext uri="{9D8B030D-6E8A-4147-A177-3AD203B41FA5}">
                      <a16:colId xmlns:a16="http://schemas.microsoft.com/office/drawing/2014/main" val="1708244313"/>
                    </a:ext>
                  </a:extLst>
                </a:gridCol>
                <a:gridCol w="3355629">
                  <a:extLst>
                    <a:ext uri="{9D8B030D-6E8A-4147-A177-3AD203B41FA5}">
                      <a16:colId xmlns:a16="http://schemas.microsoft.com/office/drawing/2014/main" val="201661681"/>
                    </a:ext>
                  </a:extLst>
                </a:gridCol>
                <a:gridCol w="3187581">
                  <a:extLst>
                    <a:ext uri="{9D8B030D-6E8A-4147-A177-3AD203B41FA5}">
                      <a16:colId xmlns:a16="http://schemas.microsoft.com/office/drawing/2014/main" val="2859215867"/>
                    </a:ext>
                  </a:extLst>
                </a:gridCol>
                <a:gridCol w="2883940">
                  <a:extLst>
                    <a:ext uri="{9D8B030D-6E8A-4147-A177-3AD203B41FA5}">
                      <a16:colId xmlns:a16="http://schemas.microsoft.com/office/drawing/2014/main" val="1239083260"/>
                    </a:ext>
                  </a:extLst>
                </a:gridCol>
              </a:tblGrid>
              <a:tr h="283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GB" sz="1600" b="1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Topic</a:t>
                      </a:r>
                      <a:endParaRPr lang="en-GB" sz="1600" b="1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Outline</a:t>
                      </a:r>
                      <a:endParaRPr lang="en-GB" sz="1600" b="1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Hands</a:t>
                      </a:r>
                      <a:r>
                        <a:rPr lang="en-US" sz="1600" b="1" kern="1200" baseline="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Labs</a:t>
                      </a:r>
                      <a:endParaRPr lang="en-GB" sz="1600" b="1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125506749"/>
                  </a:ext>
                </a:extLst>
              </a:tr>
              <a:tr h="902461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13:30 – 14:30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lvl="1" indent="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Microsoft Edge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Hosted Web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WebView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Hosted Web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Hosted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Apps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apps calling UWP APIs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647008303"/>
                  </a:ext>
                </a:extLst>
              </a:tr>
              <a:tr h="1047891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14:30 – 15:30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lvl="1" indent="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Cloud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Connected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Experiences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Roaming Data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OneDrive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 App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Connecting your app to Azure App Service Mobile Apps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118240981"/>
                  </a:ext>
                </a:extLst>
              </a:tr>
              <a:tr h="329841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15:30 – 16:00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 gridSpan="3">
                  <a:txBody>
                    <a:bodyPr/>
                    <a:lstStyle/>
                    <a:p>
                      <a:pPr marL="0" lvl="0" indent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Break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69735"/>
                  </a:ext>
                </a:extLst>
              </a:tr>
              <a:tr h="859800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16:00 – 16:30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lvl="1" indent="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More Personal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Cortana/Speech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Inking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 Hello/Face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Inking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413975488"/>
                  </a:ext>
                </a:extLst>
              </a:tr>
              <a:tr h="451616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16:30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17:00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lvl="1" indent="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 Services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 Services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 an App Service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915627712"/>
                  </a:ext>
                </a:extLst>
              </a:tr>
              <a:tr h="1059083">
                <a:tc>
                  <a:txBody>
                    <a:bodyPr/>
                    <a:lstStyle/>
                    <a:p>
                      <a:pPr marL="0" algn="l" defTabSz="914367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17:00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lvl="1" indent="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Store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Monetization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 Submission Walk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through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app purchase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Advertising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342900" lvl="0" indent="-342900" algn="l" defTabSz="914367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Interstitial advertisements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46411015"/>
                  </a:ext>
                </a:extLst>
              </a:tr>
              <a:tr h="457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17:30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Close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1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6495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Widescreen</PresentationFormat>
  <Paragraphs>138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Symbol</vt:lpstr>
      <vt:lpstr>Times New Roman</vt:lpstr>
      <vt:lpstr>Wingdings</vt:lpstr>
      <vt:lpstr>BUILD CHARCOAL BACKGROUND</vt:lpstr>
      <vt:lpstr>1_BUILD CHARCOAL BACKGROUND</vt:lpstr>
      <vt:lpstr>BUILD WHITE TEMPLATE</vt:lpstr>
      <vt:lpstr>5-30629_Build_Template_WHITE</vt:lpstr>
      <vt:lpstr>Welcome and Setup  Windows 10 Developer Workshop</vt:lpstr>
      <vt:lpstr>Welcome</vt:lpstr>
      <vt:lpstr>WiFi</vt:lpstr>
      <vt:lpstr>Housekeeping</vt:lpstr>
      <vt:lpstr>Install Lab Files</vt:lpstr>
      <vt:lpstr>Agenda - morning</vt:lpstr>
      <vt:lpstr>Agenda - afternoon</vt:lpstr>
      <vt:lpstr>Agenda - afternoon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2015-08-17T14:45:29Z</dcterms:created>
  <dcterms:modified xsi:type="dcterms:W3CDTF">2015-10-26T16:05:38Z</dcterms:modified>
</cp:coreProperties>
</file>