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4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F917D61F-A50A-452A-BCF4-F430125AF060}">
          <p14:sldIdLst>
            <p14:sldId id="256"/>
          </p14:sldIdLst>
        </p14:section>
        <p14:section name="Content" id="{911ED052-2A49-4050-9290-393D84108681}">
          <p14:sldIdLst>
            <p14:sldId id="258"/>
            <p14:sldId id="261"/>
            <p14:sldId id="259"/>
            <p14:sldId id="264"/>
            <p14:sldId id="260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41"/>
    <a:srgbClr val="027CD8"/>
    <a:srgbClr val="03A4EF"/>
    <a:srgbClr val="F25022"/>
    <a:srgbClr val="FFB903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8" autoAdjust="0"/>
    <p:restoredTop sz="94660"/>
  </p:normalViewPr>
  <p:slideViewPr>
    <p:cSldViewPr snapToGrid="0">
      <p:cViewPr>
        <p:scale>
          <a:sx n="66" d="100"/>
          <a:sy n="66" d="100"/>
        </p:scale>
        <p:origin x="125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B5FC-E7E8-4F84-8499-8A00DB2E42B8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E868-43D9-47C0-8F49-2FFBED5B5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5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B5FC-E7E8-4F84-8499-8A00DB2E42B8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E868-43D9-47C0-8F49-2FFBED5B5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1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B5FC-E7E8-4F84-8499-8A00DB2E42B8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E868-43D9-47C0-8F49-2FFBED5B5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1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B5FC-E7E8-4F84-8499-8A00DB2E42B8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E868-43D9-47C0-8F49-2FFBED5B5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9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B5FC-E7E8-4F84-8499-8A00DB2E42B8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E868-43D9-47C0-8F49-2FFBED5B5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0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B5FC-E7E8-4F84-8499-8A00DB2E42B8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E868-43D9-47C0-8F49-2FFBED5B5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3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B5FC-E7E8-4F84-8499-8A00DB2E42B8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E868-43D9-47C0-8F49-2FFBED5B5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1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B5FC-E7E8-4F84-8499-8A00DB2E42B8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E868-43D9-47C0-8F49-2FFBED5B5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B5FC-E7E8-4F84-8499-8A00DB2E42B8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E868-43D9-47C0-8F49-2FFBED5B5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B5FC-E7E8-4F84-8499-8A00DB2E42B8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E868-43D9-47C0-8F49-2FFBED5B5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5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B5FC-E7E8-4F84-8499-8A00DB2E42B8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E868-43D9-47C0-8F49-2FFBED5B5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CB5FC-E7E8-4F84-8499-8A00DB2E42B8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CE868-43D9-47C0-8F49-2FFBED5B5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7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rtsfon.com/pic/201501/2560x1440/artsfon.com-515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05097" y="2499360"/>
            <a:ext cx="7776754" cy="3620588"/>
          </a:xfrm>
          <a:prstGeom prst="rect">
            <a:avLst/>
          </a:prstGeom>
          <a:solidFill>
            <a:srgbClr val="D0CE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54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Cat Monitor</a:t>
            </a:r>
          </a:p>
          <a:p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R2D2 team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733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rtsfon.com/pic/201501/2560x1440/artsfon.com-515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-1" y="0"/>
            <a:ext cx="8186057" cy="6858000"/>
          </a:xfrm>
          <a:prstGeom prst="rect">
            <a:avLst/>
          </a:prstGeom>
          <a:solidFill>
            <a:srgbClr val="D0CE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6057" y="2505670"/>
            <a:ext cx="5529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Main Idea</a:t>
            </a:r>
            <a:endParaRPr lang="en-US" sz="6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8130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How it works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100" name="Picture 4" descr="http://thumb7.shutterstock.com/display_pic_with_logo/422941/140816461/stock-vector-black-cat-set-14081646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6" t="4447" r="58728" b="61122"/>
          <a:stretch/>
        </p:blipFill>
        <p:spPr bwMode="auto">
          <a:xfrm>
            <a:off x="2056927" y="4250667"/>
            <a:ext cx="1144162" cy="117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thumb7.shutterstock.com/display_pic_with_logo/422941/140816461/stock-vector-black-cat-set-14081646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" t="59651" r="52633" b="7085"/>
          <a:stretch/>
        </p:blipFill>
        <p:spPr bwMode="auto">
          <a:xfrm>
            <a:off x="515129" y="4263730"/>
            <a:ext cx="1541798" cy="115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cisco.com/c/dam/en/us/td/i/300001-400000/320001-330000/320001-321000/320296.eps/_jcr_content/renditions/32029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635" y="2064954"/>
            <a:ext cx="780363" cy="87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6095998" y="1471744"/>
            <a:ext cx="43542" cy="51903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106" name="Picture 10" descr="http://www.archiforge.com/data/jpg/2610420494c291ea95d6483z06323779_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7" r="21316"/>
          <a:stretch/>
        </p:blipFill>
        <p:spPr bwMode="auto">
          <a:xfrm>
            <a:off x="6559953" y="1925635"/>
            <a:ext cx="1835109" cy="377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cf-attach.i-sogi.com/tw/article/img/201410/2014103005043002225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41" r="49695" b="30802"/>
          <a:stretch/>
        </p:blipFill>
        <p:spPr bwMode="auto">
          <a:xfrm>
            <a:off x="8395062" y="3062830"/>
            <a:ext cx="3066597" cy="177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8638903" y="2246811"/>
            <a:ext cx="2988219" cy="816019"/>
          </a:xfrm>
          <a:prstGeom prst="wedgeRectCallout">
            <a:avLst>
              <a:gd name="adj1" fmla="val -20250"/>
              <a:gd name="adj2" fmla="val 838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Cat in the room!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9405257" y="3918858"/>
            <a:ext cx="296092" cy="287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54334" y="3907584"/>
            <a:ext cx="957356" cy="31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Cat in the room! Feel good, temp is ok!</a:t>
            </a:r>
            <a:endParaRPr lang="en-US" sz="7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4682356" y="3957225"/>
            <a:ext cx="1168706" cy="1290023"/>
            <a:chOff x="4480906" y="3812562"/>
            <a:chExt cx="1168706" cy="1290023"/>
          </a:xfrm>
        </p:grpSpPr>
        <p:pic>
          <p:nvPicPr>
            <p:cNvPr id="4110" name="Picture 14" descr="https://image.freepik.com/free-icon/_318-46220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7466" y="4348750"/>
              <a:ext cx="753835" cy="753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Connector 9"/>
            <p:cNvCxnSpPr/>
            <p:nvPr/>
          </p:nvCxnSpPr>
          <p:spPr>
            <a:xfrm>
              <a:off x="4885509" y="3812562"/>
              <a:ext cx="48910" cy="34834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80906" y="3986734"/>
              <a:ext cx="226143" cy="2792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409036" y="4118275"/>
              <a:ext cx="240576" cy="2577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216397" y="3812562"/>
              <a:ext cx="155349" cy="34842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9501050" y="4774089"/>
            <a:ext cx="2690949" cy="2083911"/>
            <a:chOff x="9501050" y="4774089"/>
            <a:chExt cx="2690949" cy="2083911"/>
          </a:xfrm>
        </p:grpSpPr>
        <p:grpSp>
          <p:nvGrpSpPr>
            <p:cNvPr id="25" name="Group 24"/>
            <p:cNvGrpSpPr/>
            <p:nvPr/>
          </p:nvGrpSpPr>
          <p:grpSpPr>
            <a:xfrm>
              <a:off x="9501050" y="4774089"/>
              <a:ext cx="2690949" cy="2083911"/>
              <a:chOff x="9501050" y="4774089"/>
              <a:chExt cx="2690949" cy="2083911"/>
            </a:xfrm>
          </p:grpSpPr>
          <p:pic>
            <p:nvPicPr>
              <p:cNvPr id="4112" name="Picture 16" descr="http://lanayarosh.com/wp-content/uploads/2012/08/phone.pn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44"/>
              <a:stretch/>
            </p:blipFill>
            <p:spPr bwMode="auto">
              <a:xfrm>
                <a:off x="9501050" y="4774089"/>
                <a:ext cx="2690949" cy="20839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4" descr="http://thumb7.shutterstock.com/display_pic_with_logo/422941/140816461/stock-vector-black-cat-set-140816461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26" t="4447" r="58728" b="61122"/>
              <a:stretch/>
            </p:blipFill>
            <p:spPr bwMode="auto">
              <a:xfrm rot="20567787">
                <a:off x="10289187" y="5393343"/>
                <a:ext cx="548628" cy="5645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TextBox 25"/>
            <p:cNvSpPr txBox="1"/>
            <p:nvPr/>
          </p:nvSpPr>
          <p:spPr>
            <a:xfrm rot="20382262">
              <a:off x="10371908" y="5939241"/>
              <a:ext cx="818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Photo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13287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rtsfon.com/pic/201501/2560x1440/artsfon.com-515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-1" y="0"/>
            <a:ext cx="8186057" cy="6858000"/>
          </a:xfrm>
          <a:prstGeom prst="rect">
            <a:avLst/>
          </a:prstGeom>
          <a:solidFill>
            <a:srgbClr val="D0CE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6057" y="2505670"/>
            <a:ext cx="5529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Architecture</a:t>
            </a:r>
            <a:endParaRPr lang="en-US" sz="54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46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Service Architecture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0270" name="Group 10269"/>
          <p:cNvGrpSpPr/>
          <p:nvPr/>
        </p:nvGrpSpPr>
        <p:grpSpPr>
          <a:xfrm>
            <a:off x="6528122" y="2184053"/>
            <a:ext cx="3798251" cy="643776"/>
            <a:chOff x="6528122" y="2184053"/>
            <a:chExt cx="3798251" cy="643776"/>
          </a:xfrm>
        </p:grpSpPr>
        <p:pic>
          <p:nvPicPr>
            <p:cNvPr id="37" name="Picture 18" descr="http://appindex.com/wp-content/uploads/2015/05/ms-project-oxford-logo-300x10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5044" y="2184053"/>
              <a:ext cx="1931329" cy="643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8" name="Straight Arrow Connector 47"/>
            <p:cNvCxnSpPr/>
            <p:nvPr/>
          </p:nvCxnSpPr>
          <p:spPr>
            <a:xfrm flipH="1" flipV="1">
              <a:off x="6528122" y="2477004"/>
              <a:ext cx="1568369" cy="17365"/>
            </a:xfrm>
            <a:prstGeom prst="straightConnector1">
              <a:avLst/>
            </a:prstGeom>
            <a:ln w="38100">
              <a:solidFill>
                <a:srgbClr val="F2502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268" name="Group 10267"/>
          <p:cNvGrpSpPr/>
          <p:nvPr/>
        </p:nvGrpSpPr>
        <p:grpSpPr>
          <a:xfrm>
            <a:off x="6094071" y="3234568"/>
            <a:ext cx="1248302" cy="1851327"/>
            <a:chOff x="6094071" y="3234568"/>
            <a:chExt cx="1248302" cy="1851327"/>
          </a:xfrm>
        </p:grpSpPr>
        <p:pic>
          <p:nvPicPr>
            <p:cNvPr id="39" name="Picture 10" descr="http://i.imgur.com/qC2e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8488" y="4166907"/>
              <a:ext cx="773885" cy="918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6" name="Straight Arrow Connector 55"/>
            <p:cNvCxnSpPr/>
            <p:nvPr/>
          </p:nvCxnSpPr>
          <p:spPr>
            <a:xfrm flipH="1" flipV="1">
              <a:off x="6094071" y="3234568"/>
              <a:ext cx="532435" cy="932339"/>
            </a:xfrm>
            <a:prstGeom prst="straightConnector1">
              <a:avLst/>
            </a:prstGeom>
            <a:ln w="38100">
              <a:solidFill>
                <a:srgbClr val="F2502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 flipV="1">
            <a:off x="7436734" y="4094161"/>
            <a:ext cx="596096" cy="367900"/>
          </a:xfrm>
          <a:prstGeom prst="straightConnector1">
            <a:avLst/>
          </a:prstGeom>
          <a:ln w="38100">
            <a:solidFill>
              <a:srgbClr val="FFB90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64" name="Group 11263"/>
          <p:cNvGrpSpPr/>
          <p:nvPr/>
        </p:nvGrpSpPr>
        <p:grpSpPr>
          <a:xfrm>
            <a:off x="7153155" y="5023434"/>
            <a:ext cx="772599" cy="930206"/>
            <a:chOff x="7153155" y="5023434"/>
            <a:chExt cx="772599" cy="930206"/>
          </a:xfrm>
        </p:grpSpPr>
        <p:pic>
          <p:nvPicPr>
            <p:cNvPr id="40" name="Picture 14" descr="https://web.clarku.edu/offices/its/ats/classrooms/images/tools/webcam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8428" y="5286314"/>
              <a:ext cx="667326" cy="667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0" name="Straight Arrow Connector 59"/>
            <p:cNvCxnSpPr/>
            <p:nvPr/>
          </p:nvCxnSpPr>
          <p:spPr>
            <a:xfrm flipH="1" flipV="1">
              <a:off x="7153155" y="5023434"/>
              <a:ext cx="189218" cy="283494"/>
            </a:xfrm>
            <a:prstGeom prst="straightConnector1">
              <a:avLst/>
            </a:prstGeom>
            <a:ln w="38100">
              <a:solidFill>
                <a:srgbClr val="F2502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271" name="Group 10270"/>
          <p:cNvGrpSpPr/>
          <p:nvPr/>
        </p:nvGrpSpPr>
        <p:grpSpPr>
          <a:xfrm>
            <a:off x="6168039" y="5037303"/>
            <a:ext cx="498833" cy="811908"/>
            <a:chOff x="6168039" y="5037303"/>
            <a:chExt cx="498833" cy="811908"/>
          </a:xfrm>
        </p:grpSpPr>
        <p:pic>
          <p:nvPicPr>
            <p:cNvPr id="42" name="Picture 16" descr="http://icons.iconarchive.com/icons/pixelkit/swanky-outlines/128/15-Light-Bulb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8039" y="5390743"/>
              <a:ext cx="458467" cy="458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2" name="Straight Arrow Connector 61"/>
            <p:cNvCxnSpPr/>
            <p:nvPr/>
          </p:nvCxnSpPr>
          <p:spPr>
            <a:xfrm flipH="1">
              <a:off x="6568488" y="5037303"/>
              <a:ext cx="98384" cy="2976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265" name="Group 10264"/>
          <p:cNvGrpSpPr/>
          <p:nvPr/>
        </p:nvGrpSpPr>
        <p:grpSpPr>
          <a:xfrm>
            <a:off x="2580072" y="4801633"/>
            <a:ext cx="892333" cy="889158"/>
            <a:chOff x="2580072" y="4801633"/>
            <a:chExt cx="892333" cy="889158"/>
          </a:xfrm>
        </p:grpSpPr>
        <p:pic>
          <p:nvPicPr>
            <p:cNvPr id="35" name="Picture 6" descr="http://cdn.arstechnica.net/wp-content/uploads/2014/10/Microsoft-Band_Hero_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0072" y="5225607"/>
              <a:ext cx="641846" cy="465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241" name="Straight Arrow Connector 10240"/>
            <p:cNvCxnSpPr/>
            <p:nvPr/>
          </p:nvCxnSpPr>
          <p:spPr>
            <a:xfrm flipH="1">
              <a:off x="3084653" y="4801633"/>
              <a:ext cx="387752" cy="3606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266" name="Group 10265"/>
          <p:cNvGrpSpPr/>
          <p:nvPr/>
        </p:nvGrpSpPr>
        <p:grpSpPr>
          <a:xfrm>
            <a:off x="3698111" y="4930836"/>
            <a:ext cx="520861" cy="1060781"/>
            <a:chOff x="3698111" y="4930836"/>
            <a:chExt cx="520861" cy="1060781"/>
          </a:xfrm>
        </p:grpSpPr>
        <p:sp>
          <p:nvSpPr>
            <p:cNvPr id="34" name="Rectangle 33"/>
            <p:cNvSpPr/>
            <p:nvPr/>
          </p:nvSpPr>
          <p:spPr>
            <a:xfrm>
              <a:off x="3698111" y="5521129"/>
              <a:ext cx="520861" cy="4704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UWP</a:t>
              </a:r>
              <a:endParaRPr lang="en-US" sz="1600" dirty="0"/>
            </a:p>
          </p:txBody>
        </p:sp>
        <p:cxnSp>
          <p:nvCxnSpPr>
            <p:cNvPr id="10244" name="Straight Arrow Connector 10243"/>
            <p:cNvCxnSpPr/>
            <p:nvPr/>
          </p:nvCxnSpPr>
          <p:spPr>
            <a:xfrm flipH="1">
              <a:off x="3906456" y="4930836"/>
              <a:ext cx="11574" cy="45990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267" name="Group 10266"/>
          <p:cNvGrpSpPr/>
          <p:nvPr/>
        </p:nvGrpSpPr>
        <p:grpSpPr>
          <a:xfrm>
            <a:off x="4404167" y="4861388"/>
            <a:ext cx="830181" cy="829403"/>
            <a:chOff x="4404167" y="4861388"/>
            <a:chExt cx="830181" cy="829403"/>
          </a:xfrm>
        </p:grpSpPr>
        <p:pic>
          <p:nvPicPr>
            <p:cNvPr id="36" name="Picture 8" descr="https://upload.wikimedia.org/wikipedia/commons/thumb/8/86/Microsoft_Excel_2013_logo.svg/2000px-Microsoft_Excel_2013_logo.svg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843449" y="5306928"/>
              <a:ext cx="390899" cy="383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247" name="Straight Arrow Connector 10246"/>
            <p:cNvCxnSpPr/>
            <p:nvPr/>
          </p:nvCxnSpPr>
          <p:spPr>
            <a:xfrm>
              <a:off x="4404167" y="4861388"/>
              <a:ext cx="347241" cy="3642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260" name="Group 10259"/>
          <p:cNvGrpSpPr/>
          <p:nvPr/>
        </p:nvGrpSpPr>
        <p:grpSpPr>
          <a:xfrm>
            <a:off x="5390567" y="2033524"/>
            <a:ext cx="884454" cy="1162881"/>
            <a:chOff x="5390567" y="2033524"/>
            <a:chExt cx="884454" cy="1162881"/>
          </a:xfrm>
        </p:grpSpPr>
        <p:pic>
          <p:nvPicPr>
            <p:cNvPr id="11266" name="Picture 2" descr="https://enter.plugrush.com/wp-content/uploads/2015/02/api.png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20" y="2033524"/>
              <a:ext cx="793549" cy="793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49" name="TextBox 10248"/>
            <p:cNvSpPr txBox="1"/>
            <p:nvPr/>
          </p:nvSpPr>
          <p:spPr>
            <a:xfrm>
              <a:off x="5390567" y="2827073"/>
              <a:ext cx="884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API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0263" name="Group 10262"/>
          <p:cNvGrpSpPr/>
          <p:nvPr/>
        </p:nvGrpSpPr>
        <p:grpSpPr>
          <a:xfrm>
            <a:off x="2200199" y="2128240"/>
            <a:ext cx="2910257" cy="1397666"/>
            <a:chOff x="2200199" y="2128240"/>
            <a:chExt cx="2910257" cy="1397666"/>
          </a:xfrm>
        </p:grpSpPr>
        <p:cxnSp>
          <p:nvCxnSpPr>
            <p:cNvPr id="43" name="Straight Arrow Connector 42"/>
            <p:cNvCxnSpPr/>
            <p:nvPr/>
          </p:nvCxnSpPr>
          <p:spPr>
            <a:xfrm flipH="1">
              <a:off x="3270545" y="2482132"/>
              <a:ext cx="1839911" cy="62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259" name="Group 10258"/>
            <p:cNvGrpSpPr/>
            <p:nvPr/>
          </p:nvGrpSpPr>
          <p:grpSpPr>
            <a:xfrm>
              <a:off x="2200199" y="2128240"/>
              <a:ext cx="884454" cy="1397666"/>
              <a:chOff x="1677774" y="2112401"/>
              <a:chExt cx="884454" cy="1397666"/>
            </a:xfrm>
          </p:grpSpPr>
          <p:pic>
            <p:nvPicPr>
              <p:cNvPr id="11268" name="Picture 4" descr="http://zappysys.com/images/ssis-powerpack/SSIS-Azure-Cloud-Storage-Task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8664" y="2112401"/>
                <a:ext cx="751334" cy="7513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1677774" y="2863736"/>
                <a:ext cx="8844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Azure Table</a:t>
                </a:r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10269" name="Group 10268"/>
          <p:cNvGrpSpPr/>
          <p:nvPr/>
        </p:nvGrpSpPr>
        <p:grpSpPr>
          <a:xfrm>
            <a:off x="6530272" y="2978892"/>
            <a:ext cx="2789778" cy="1828559"/>
            <a:chOff x="6530272" y="2978892"/>
            <a:chExt cx="2789778" cy="1828559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6530272" y="2978892"/>
              <a:ext cx="1502558" cy="6274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261" name="Group 10260"/>
            <p:cNvGrpSpPr/>
            <p:nvPr/>
          </p:nvGrpSpPr>
          <p:grpSpPr>
            <a:xfrm>
              <a:off x="8207117" y="3449998"/>
              <a:ext cx="1112933" cy="1357453"/>
              <a:chOff x="8207117" y="3449998"/>
              <a:chExt cx="1112933" cy="1357453"/>
            </a:xfrm>
          </p:grpSpPr>
          <p:pic>
            <p:nvPicPr>
              <p:cNvPr id="11270" name="Picture 6" descr="https://buildazurecom.files.wordpress.com/2015/09/azureservicebuseventhubslogo_150.png?w=662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43488" y="3449998"/>
                <a:ext cx="626985" cy="6441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" name="TextBox 82"/>
              <p:cNvSpPr txBox="1"/>
              <p:nvPr/>
            </p:nvSpPr>
            <p:spPr>
              <a:xfrm>
                <a:off x="8207117" y="4161120"/>
                <a:ext cx="11129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41414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IoT </a:t>
                </a:r>
                <a:br>
                  <a:rPr lang="en-US" b="1" dirty="0" smtClean="0">
                    <a:solidFill>
                      <a:srgbClr val="41414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b="1" dirty="0" smtClean="0">
                    <a:solidFill>
                      <a:srgbClr val="41414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Hub</a:t>
                </a:r>
                <a:endParaRPr lang="en-US" b="1" dirty="0">
                  <a:solidFill>
                    <a:srgbClr val="41414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pic>
        <p:nvPicPr>
          <p:cNvPr id="11276" name="Picture 12" descr="http://britanskie-kotiki.ru/images/stories/kak-ponyat-svou-koshku/britanskiy-kotenok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201" y="5371859"/>
            <a:ext cx="1729557" cy="123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64" name="Group 10263"/>
          <p:cNvGrpSpPr/>
          <p:nvPr/>
        </p:nvGrpSpPr>
        <p:grpSpPr>
          <a:xfrm>
            <a:off x="3659961" y="3006999"/>
            <a:ext cx="1801469" cy="1567065"/>
            <a:chOff x="3694256" y="3228781"/>
            <a:chExt cx="1801469" cy="1567065"/>
          </a:xfrm>
        </p:grpSpPr>
        <p:pic>
          <p:nvPicPr>
            <p:cNvPr id="96" name="Picture 2" descr="http://www.dailyblogtips.com/wp-content/uploads/bigrss.gi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4256" y="4161120"/>
              <a:ext cx="634726" cy="634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7" name="Straight Arrow Connector 96"/>
            <p:cNvCxnSpPr/>
            <p:nvPr/>
          </p:nvCxnSpPr>
          <p:spPr>
            <a:xfrm flipH="1">
              <a:off x="4527318" y="3228781"/>
              <a:ext cx="968407" cy="9363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4274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rtsfon.com/pic/201501/2560x1440/artsfon.com-515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-1" y="0"/>
            <a:ext cx="8186057" cy="6858000"/>
          </a:xfrm>
          <a:prstGeom prst="rect">
            <a:avLst/>
          </a:prstGeom>
          <a:solidFill>
            <a:srgbClr val="D0CE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6057" y="2505670"/>
            <a:ext cx="5529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  <a:endParaRPr lang="en-US" sz="54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226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rtsfon.com/pic/201501/2560x1440/artsfon.com-515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377440" y="1942012"/>
            <a:ext cx="7776754" cy="3620588"/>
          </a:xfrm>
          <a:prstGeom prst="rect">
            <a:avLst/>
          </a:prstGeom>
          <a:solidFill>
            <a:srgbClr val="D0CE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Cat happy!</a:t>
            </a:r>
          </a:p>
          <a:p>
            <a:pPr algn="ctr"/>
            <a:r>
              <a:rPr lang="en-US" sz="54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 happy!</a:t>
            </a:r>
          </a:p>
          <a:p>
            <a:pPr algn="ctr"/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r2d2@catmonitor.com</a:t>
            </a:r>
            <a:endParaRPr lang="en-US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0746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47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How it works</vt:lpstr>
      <vt:lpstr>PowerPoint Presentation</vt:lpstr>
      <vt:lpstr>Service Architecture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Мария Горелкина</dc:creator>
  <cp:lastModifiedBy>Мария Горелкина</cp:lastModifiedBy>
  <cp:revision>17</cp:revision>
  <dcterms:created xsi:type="dcterms:W3CDTF">2015-12-16T14:40:30Z</dcterms:created>
  <dcterms:modified xsi:type="dcterms:W3CDTF">2015-12-17T09:15:20Z</dcterms:modified>
</cp:coreProperties>
</file>