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4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917D61F-A50A-452A-BCF4-F430125AF060}">
          <p14:sldIdLst>
            <p14:sldId id="256"/>
          </p14:sldIdLst>
        </p14:section>
        <p14:section name="Content" id="{911ED052-2A49-4050-9290-393D84108681}">
          <p14:sldIdLst>
            <p14:sldId id="258"/>
            <p14:sldId id="261"/>
            <p14:sldId id="259"/>
            <p14:sldId id="264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027CD8"/>
    <a:srgbClr val="03A4EF"/>
    <a:srgbClr val="F25022"/>
    <a:srgbClr val="FFB903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1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B5FC-E7E8-4F84-8499-8A00DB2E42B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gif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sfon.com/pic/201501/2560x1440/artsfon.com-5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11" name="Rectangle 10"/>
          <p:cNvSpPr/>
          <p:nvPr/>
        </p:nvSpPr>
        <p:spPr>
          <a:xfrm>
            <a:off x="505097" y="2499360"/>
            <a:ext cx="7776754" cy="3620588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“</a:t>
            </a:r>
            <a:r>
              <a:rPr lang="en-US" sz="5400" dirty="0" err="1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Kocour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</a:p>
          <a:p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R2D2 team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3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sfon.com/pic/201501/2560x1440/artsfon.com-5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11" name="Rectangle 10"/>
          <p:cNvSpPr/>
          <p:nvPr/>
        </p:nvSpPr>
        <p:spPr>
          <a:xfrm>
            <a:off x="-1" y="0"/>
            <a:ext cx="8186057" cy="685800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057" y="2505670"/>
            <a:ext cx="552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 Idea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13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How it works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100" name="Picture 4" descr="http://thumb7.shutterstock.com/display_pic_with_logo/422941/140816461/stock-vector-black-cat-set-14081646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" t="4447" r="58728" b="61122"/>
          <a:stretch/>
        </p:blipFill>
        <p:spPr bwMode="auto">
          <a:xfrm>
            <a:off x="2056927" y="4250667"/>
            <a:ext cx="1144162" cy="117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thumb7.shutterstock.com/display_pic_with_logo/422941/140816461/stock-vector-black-cat-set-14081646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" t="59651" r="52633" b="7085"/>
          <a:stretch/>
        </p:blipFill>
        <p:spPr bwMode="auto">
          <a:xfrm>
            <a:off x="515129" y="4263730"/>
            <a:ext cx="1541798" cy="115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cisco.com/c/dam/en/us/td/i/300001-400000/320001-330000/320001-321000/320296.eps/_jcr_content/renditions/3202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35" y="2064954"/>
            <a:ext cx="780363" cy="87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6095998" y="1471744"/>
            <a:ext cx="43542" cy="51903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6" name="Picture 10" descr="http://www.archiforge.com/data/jpg/2610420494c291ea95d6483z06323779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7" r="21316"/>
          <a:stretch/>
        </p:blipFill>
        <p:spPr bwMode="auto">
          <a:xfrm>
            <a:off x="6559953" y="1925635"/>
            <a:ext cx="1835109" cy="37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cf-attach.i-sogi.com/tw/article/img/201410/201410300504300222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1" r="49695" b="30802"/>
          <a:stretch/>
        </p:blipFill>
        <p:spPr bwMode="auto">
          <a:xfrm>
            <a:off x="8395062" y="3062830"/>
            <a:ext cx="3066597" cy="177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8638903" y="2246811"/>
            <a:ext cx="2988219" cy="816019"/>
          </a:xfrm>
          <a:prstGeom prst="wedgeRectCallout">
            <a:avLst>
              <a:gd name="adj1" fmla="val -20250"/>
              <a:gd name="adj2" fmla="val 838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Cat in the room!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9405257" y="3918858"/>
            <a:ext cx="296092" cy="287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54334" y="3907584"/>
            <a:ext cx="957356" cy="31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Cat in the room! Feel good, temp is ok!</a:t>
            </a:r>
            <a:endParaRPr lang="en-US" sz="7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9501050" y="4774089"/>
            <a:ext cx="2690949" cy="2083911"/>
            <a:chOff x="9501050" y="4774089"/>
            <a:chExt cx="2690949" cy="2083911"/>
          </a:xfrm>
        </p:grpSpPr>
        <p:grpSp>
          <p:nvGrpSpPr>
            <p:cNvPr id="25" name="Group 24"/>
            <p:cNvGrpSpPr/>
            <p:nvPr/>
          </p:nvGrpSpPr>
          <p:grpSpPr>
            <a:xfrm>
              <a:off x="9501050" y="4774089"/>
              <a:ext cx="2690949" cy="2083911"/>
              <a:chOff x="9501050" y="4774089"/>
              <a:chExt cx="2690949" cy="2083911"/>
            </a:xfrm>
          </p:grpSpPr>
          <p:pic>
            <p:nvPicPr>
              <p:cNvPr id="4112" name="Picture 16" descr="http://lanayarosh.com/wp-content/uploads/2012/08/phone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44"/>
              <a:stretch/>
            </p:blipFill>
            <p:spPr bwMode="auto">
              <a:xfrm>
                <a:off x="9501050" y="4774089"/>
                <a:ext cx="2690949" cy="2083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http://thumb7.shutterstock.com/display_pic_with_logo/422941/140816461/stock-vector-black-cat-set-140816461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6" t="4447" r="58728" b="61122"/>
              <a:stretch/>
            </p:blipFill>
            <p:spPr bwMode="auto">
              <a:xfrm rot="20567787">
                <a:off x="10289187" y="5393343"/>
                <a:ext cx="548628" cy="564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 rot="20382262">
              <a:off x="10371908" y="5939241"/>
              <a:ext cx="818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Photo</a:t>
              </a:r>
              <a:endParaRPr lang="en-US" b="1" dirty="0"/>
            </a:p>
          </p:txBody>
        </p:sp>
      </p:grpSp>
      <p:pic>
        <p:nvPicPr>
          <p:cNvPr id="2060" name="Picture 12" descr="http://thumbs.dreamstime.com/x/disco-ball-14631487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9"/>
          <a:stretch/>
        </p:blipFill>
        <p:spPr bwMode="auto">
          <a:xfrm>
            <a:off x="2734488" y="1925635"/>
            <a:ext cx="1729106" cy="166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8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sfon.com/pic/201501/2560x1440/artsfon.com-5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11" name="Rectangle 10"/>
          <p:cNvSpPr/>
          <p:nvPr/>
        </p:nvSpPr>
        <p:spPr>
          <a:xfrm>
            <a:off x="-1" y="0"/>
            <a:ext cx="8186057" cy="685800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057" y="2505670"/>
            <a:ext cx="552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4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Service Architecture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264" name="Group 11263"/>
          <p:cNvGrpSpPr/>
          <p:nvPr/>
        </p:nvGrpSpPr>
        <p:grpSpPr>
          <a:xfrm>
            <a:off x="4920309" y="5023434"/>
            <a:ext cx="772599" cy="930206"/>
            <a:chOff x="7153155" y="5023434"/>
            <a:chExt cx="772599" cy="930206"/>
          </a:xfrm>
        </p:grpSpPr>
        <p:pic>
          <p:nvPicPr>
            <p:cNvPr id="40" name="Picture 14" descr="https://web.clarku.edu/offices/its/ats/classrooms/images/tools/webcam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428" y="5286314"/>
              <a:ext cx="667326" cy="66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0" name="Straight Arrow Connector 59"/>
            <p:cNvCxnSpPr/>
            <p:nvPr/>
          </p:nvCxnSpPr>
          <p:spPr>
            <a:xfrm flipH="1" flipV="1">
              <a:off x="7153155" y="5023434"/>
              <a:ext cx="189218" cy="283494"/>
            </a:xfrm>
            <a:prstGeom prst="straightConnector1">
              <a:avLst/>
            </a:prstGeom>
            <a:ln w="38100">
              <a:solidFill>
                <a:srgbClr val="F2502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265" name="Group 10264"/>
          <p:cNvGrpSpPr/>
          <p:nvPr/>
        </p:nvGrpSpPr>
        <p:grpSpPr>
          <a:xfrm>
            <a:off x="7226518" y="4004195"/>
            <a:ext cx="892333" cy="889158"/>
            <a:chOff x="2580072" y="4801633"/>
            <a:chExt cx="892333" cy="889158"/>
          </a:xfrm>
        </p:grpSpPr>
        <p:pic>
          <p:nvPicPr>
            <p:cNvPr id="35" name="Picture 6" descr="http://cdn.arstechnica.net/wp-content/uploads/2014/10/Microsoft-Band_Hero_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072" y="5225607"/>
              <a:ext cx="641846" cy="46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41" name="Straight Arrow Connector 10240"/>
            <p:cNvCxnSpPr/>
            <p:nvPr/>
          </p:nvCxnSpPr>
          <p:spPr>
            <a:xfrm flipH="1">
              <a:off x="3084653" y="4801633"/>
              <a:ext cx="387752" cy="3606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66" name="Group 10265"/>
          <p:cNvGrpSpPr/>
          <p:nvPr/>
        </p:nvGrpSpPr>
        <p:grpSpPr>
          <a:xfrm>
            <a:off x="8344557" y="4133398"/>
            <a:ext cx="520861" cy="1060781"/>
            <a:chOff x="3698111" y="4930836"/>
            <a:chExt cx="520861" cy="1060781"/>
          </a:xfrm>
        </p:grpSpPr>
        <p:sp>
          <p:nvSpPr>
            <p:cNvPr id="34" name="Rectangle 33"/>
            <p:cNvSpPr/>
            <p:nvPr/>
          </p:nvSpPr>
          <p:spPr>
            <a:xfrm>
              <a:off x="3698111" y="5521129"/>
              <a:ext cx="520861" cy="4704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UWP</a:t>
              </a:r>
              <a:endParaRPr lang="en-US" sz="1600" dirty="0"/>
            </a:p>
          </p:txBody>
        </p:sp>
        <p:cxnSp>
          <p:nvCxnSpPr>
            <p:cNvPr id="10244" name="Straight Arrow Connector 10243"/>
            <p:cNvCxnSpPr/>
            <p:nvPr/>
          </p:nvCxnSpPr>
          <p:spPr>
            <a:xfrm flipH="1">
              <a:off x="3906456" y="4930836"/>
              <a:ext cx="11574" cy="4599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67" name="Group 10266"/>
          <p:cNvGrpSpPr/>
          <p:nvPr/>
        </p:nvGrpSpPr>
        <p:grpSpPr>
          <a:xfrm>
            <a:off x="9050613" y="4063950"/>
            <a:ext cx="830181" cy="829403"/>
            <a:chOff x="4404167" y="4861388"/>
            <a:chExt cx="830181" cy="829403"/>
          </a:xfrm>
        </p:grpSpPr>
        <p:pic>
          <p:nvPicPr>
            <p:cNvPr id="36" name="Picture 8" descr="https://upload.wikimedia.org/wikipedia/commons/thumb/8/86/Microsoft_Excel_2013_logo.svg/2000px-Microsoft_Excel_2013_logo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843449" y="5306928"/>
              <a:ext cx="390899" cy="383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47" name="Straight Arrow Connector 10246"/>
            <p:cNvCxnSpPr/>
            <p:nvPr/>
          </p:nvCxnSpPr>
          <p:spPr>
            <a:xfrm>
              <a:off x="4404167" y="4861388"/>
              <a:ext cx="347241" cy="364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276192" y="4893353"/>
            <a:ext cx="2660377" cy="1565567"/>
            <a:chOff x="1276192" y="4893353"/>
            <a:chExt cx="2660377" cy="156556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2443906" y="4893353"/>
              <a:ext cx="1492663" cy="497011"/>
            </a:xfrm>
            <a:prstGeom prst="straightConnector1">
              <a:avLst/>
            </a:prstGeom>
            <a:ln w="38100">
              <a:solidFill>
                <a:srgbClr val="FFB90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1" name="Group 10260"/>
            <p:cNvGrpSpPr/>
            <p:nvPr/>
          </p:nvGrpSpPr>
          <p:grpSpPr>
            <a:xfrm>
              <a:off x="1276192" y="5101467"/>
              <a:ext cx="1112933" cy="1357453"/>
              <a:chOff x="8207117" y="3449998"/>
              <a:chExt cx="1112933" cy="1357453"/>
            </a:xfrm>
          </p:grpSpPr>
          <p:pic>
            <p:nvPicPr>
              <p:cNvPr id="11270" name="Picture 6" descr="https://buildazurecom.files.wordpress.com/2015/09/azureservicebuseventhubslogo_150.png?w=66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43488" y="3449998"/>
                <a:ext cx="626985" cy="64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8207117" y="4161120"/>
                <a:ext cx="1112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41414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IoT </a:t>
                </a:r>
                <a:br>
                  <a:rPr lang="en-US" b="1" dirty="0" smtClean="0">
                    <a:solidFill>
                      <a:srgbClr val="41414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b="1" dirty="0" smtClean="0">
                    <a:solidFill>
                      <a:srgbClr val="41414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Hub</a:t>
                </a:r>
                <a:endParaRPr lang="en-US" b="1" dirty="0">
                  <a:solidFill>
                    <a:srgbClr val="41414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pic>
        <p:nvPicPr>
          <p:cNvPr id="11276" name="Picture 12" descr="http://britanskie-kotiki.ru/images/stories/kak-ponyat-svou-koshku/britanskiy-koteno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55" y="5371859"/>
            <a:ext cx="1729557" cy="12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64" name="Group 10263"/>
          <p:cNvGrpSpPr/>
          <p:nvPr/>
        </p:nvGrpSpPr>
        <p:grpSpPr>
          <a:xfrm>
            <a:off x="7487617" y="2040228"/>
            <a:ext cx="1413519" cy="1778143"/>
            <a:chOff x="3447091" y="2629789"/>
            <a:chExt cx="1413519" cy="1778143"/>
          </a:xfrm>
        </p:grpSpPr>
        <p:pic>
          <p:nvPicPr>
            <p:cNvPr id="96" name="Picture 2" descr="http://www.dailyblogtips.com/wp-content/uploads/bigrss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884" y="3773206"/>
              <a:ext cx="634726" cy="634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7" name="Straight Arrow Connector 96"/>
            <p:cNvCxnSpPr/>
            <p:nvPr/>
          </p:nvCxnSpPr>
          <p:spPr>
            <a:xfrm>
              <a:off x="3447091" y="2629789"/>
              <a:ext cx="715402" cy="10006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884190" y="5955972"/>
            <a:ext cx="990188" cy="414966"/>
            <a:chOff x="7117036" y="5955972"/>
            <a:chExt cx="990188" cy="414966"/>
          </a:xfrm>
        </p:grpSpPr>
        <p:pic>
          <p:nvPicPr>
            <p:cNvPr id="1026" name="Picture 2" descr="http://www.iconsdb.com/icons/preview/black/temperature-2-xx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283" y="5991617"/>
              <a:ext cx="362941" cy="36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s3-us-west-1.amazonaws.com/123d-circuits-symbols/schematic_symbol_9062_thumb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036" y="5955972"/>
              <a:ext cx="553288" cy="414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811662" y="2978569"/>
            <a:ext cx="1482184" cy="1299542"/>
            <a:chOff x="811662" y="2978569"/>
            <a:chExt cx="1482184" cy="1299542"/>
          </a:xfrm>
        </p:grpSpPr>
        <p:pic>
          <p:nvPicPr>
            <p:cNvPr id="37" name="Picture 18" descr="http://appindex.com/wp-content/uploads/2015/05/ms-project-oxford-logo-300x100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662" y="3787153"/>
              <a:ext cx="1472874" cy="490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/>
            <p:cNvCxnSpPr/>
            <p:nvPr/>
          </p:nvCxnSpPr>
          <p:spPr>
            <a:xfrm flipV="1">
              <a:off x="1773762" y="2978569"/>
              <a:ext cx="520084" cy="791942"/>
            </a:xfrm>
            <a:prstGeom prst="straightConnector1">
              <a:avLst/>
            </a:prstGeom>
            <a:ln w="38100">
              <a:solidFill>
                <a:srgbClr val="FFB90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270000" y="2172608"/>
            <a:ext cx="1908655" cy="768092"/>
            <a:chOff x="2270000" y="2172608"/>
            <a:chExt cx="1908655" cy="768092"/>
          </a:xfrm>
        </p:grpSpPr>
        <p:pic>
          <p:nvPicPr>
            <p:cNvPr id="3" name="Picture 2" descr="https://satonaoki.files.wordpress.com/2014/02/windows-azure-web-site.png?w=61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0000" y="2172608"/>
              <a:ext cx="768092" cy="768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964629" y="2270954"/>
              <a:ext cx="1214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 Job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872634" y="3974630"/>
            <a:ext cx="1215073" cy="1126837"/>
            <a:chOff x="6149170" y="3991817"/>
            <a:chExt cx="1193203" cy="1094078"/>
          </a:xfrm>
        </p:grpSpPr>
        <p:pic>
          <p:nvPicPr>
            <p:cNvPr id="64" name="Picture 10" descr="http://i.imgur.com/qC2e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488" y="4166907"/>
              <a:ext cx="773885" cy="918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Straight Arrow Connector 70"/>
            <p:cNvCxnSpPr/>
            <p:nvPr/>
          </p:nvCxnSpPr>
          <p:spPr>
            <a:xfrm flipH="1" flipV="1">
              <a:off x="6149170" y="3991817"/>
              <a:ext cx="343333" cy="389466"/>
            </a:xfrm>
            <a:prstGeom prst="straightConnector1">
              <a:avLst/>
            </a:prstGeom>
            <a:ln w="38100">
              <a:solidFill>
                <a:srgbClr val="F2502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919584" y="5040026"/>
            <a:ext cx="498833" cy="811908"/>
            <a:chOff x="6168039" y="5037303"/>
            <a:chExt cx="498833" cy="811908"/>
          </a:xfrm>
        </p:grpSpPr>
        <p:pic>
          <p:nvPicPr>
            <p:cNvPr id="67" name="Picture 16" descr="http://icons.iconarchive.com/icons/pixelkit/swanky-outlines/128/15-Light-Bulb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8039" y="5390743"/>
              <a:ext cx="458467" cy="458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Straight Arrow Connector 67"/>
            <p:cNvCxnSpPr/>
            <p:nvPr/>
          </p:nvCxnSpPr>
          <p:spPr>
            <a:xfrm flipH="1">
              <a:off x="6568488" y="5037303"/>
              <a:ext cx="98384" cy="297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863279" y="2983082"/>
            <a:ext cx="985804" cy="1784837"/>
            <a:chOff x="2863279" y="2983082"/>
            <a:chExt cx="985804" cy="1784837"/>
          </a:xfrm>
        </p:grpSpPr>
        <p:pic>
          <p:nvPicPr>
            <p:cNvPr id="69" name="Picture 8" descr="http://satonaoki.files.wordpress.com/2014/02/windows-azure-storage-feature.png?w=61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141" y="3426140"/>
              <a:ext cx="688742" cy="688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2964629" y="4121588"/>
              <a:ext cx="884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Blob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 flipV="1">
              <a:off x="2863279" y="2983082"/>
              <a:ext cx="349626" cy="401127"/>
            </a:xfrm>
            <a:prstGeom prst="straightConnector1">
              <a:avLst/>
            </a:prstGeom>
            <a:ln w="38100">
              <a:solidFill>
                <a:srgbClr val="F2502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190220" y="1473775"/>
            <a:ext cx="1978178" cy="1397666"/>
            <a:chOff x="3190220" y="1473775"/>
            <a:chExt cx="1978178" cy="1397666"/>
          </a:xfrm>
        </p:grpSpPr>
        <p:grpSp>
          <p:nvGrpSpPr>
            <p:cNvPr id="10259" name="Group 10258"/>
            <p:cNvGrpSpPr/>
            <p:nvPr/>
          </p:nvGrpSpPr>
          <p:grpSpPr>
            <a:xfrm>
              <a:off x="4283944" y="1473775"/>
              <a:ext cx="884454" cy="1397666"/>
              <a:chOff x="1677774" y="2112401"/>
              <a:chExt cx="884454" cy="1397666"/>
            </a:xfrm>
          </p:grpSpPr>
          <p:pic>
            <p:nvPicPr>
              <p:cNvPr id="11268" name="Picture 4" descr="http://zappysys.com/images/ssis-powerpack/SSIS-Azure-Cloud-Storage-Task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8664" y="2112401"/>
                <a:ext cx="751334" cy="751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677774" y="2863736"/>
                <a:ext cx="884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 Table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190220" y="1911233"/>
              <a:ext cx="1004580" cy="253461"/>
            </a:xfrm>
            <a:prstGeom prst="straightConnector1">
              <a:avLst/>
            </a:prstGeom>
            <a:ln w="38100">
              <a:solidFill>
                <a:srgbClr val="F2502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259670" y="1342103"/>
            <a:ext cx="2475112" cy="1429943"/>
            <a:chOff x="5259670" y="1342103"/>
            <a:chExt cx="2475112" cy="1429943"/>
          </a:xfrm>
        </p:grpSpPr>
        <p:grpSp>
          <p:nvGrpSpPr>
            <p:cNvPr id="10260" name="Group 10259"/>
            <p:cNvGrpSpPr/>
            <p:nvPr/>
          </p:nvGrpSpPr>
          <p:grpSpPr>
            <a:xfrm>
              <a:off x="6408408" y="1342103"/>
              <a:ext cx="1326374" cy="1429943"/>
              <a:chOff x="5169607" y="2033524"/>
              <a:chExt cx="1326374" cy="1429943"/>
            </a:xfrm>
          </p:grpSpPr>
          <p:pic>
            <p:nvPicPr>
              <p:cNvPr id="11266" name="Picture 2" descr="https://enter.plugrush.com/wp-content/uploads/2015/02/api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6020" y="2033524"/>
                <a:ext cx="793549" cy="793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49" name="TextBox 10248"/>
              <p:cNvSpPr txBox="1"/>
              <p:nvPr/>
            </p:nvSpPr>
            <p:spPr>
              <a:xfrm>
                <a:off x="5169607" y="2817136"/>
                <a:ext cx="13263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  <a:b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API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75" name="Straight Arrow Connector 74"/>
            <p:cNvCxnSpPr/>
            <p:nvPr/>
          </p:nvCxnSpPr>
          <p:spPr>
            <a:xfrm>
              <a:off x="5259670" y="1857487"/>
              <a:ext cx="1214628" cy="5521"/>
            </a:xfrm>
            <a:prstGeom prst="straightConnector1">
              <a:avLst/>
            </a:prstGeom>
            <a:ln w="38100">
              <a:solidFill>
                <a:srgbClr val="F2502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27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sfon.com/pic/201501/2560x1440/artsfon.com-5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11" name="Rectangle 10"/>
          <p:cNvSpPr/>
          <p:nvPr/>
        </p:nvSpPr>
        <p:spPr>
          <a:xfrm>
            <a:off x="-1" y="0"/>
            <a:ext cx="8186057" cy="685800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057" y="2505670"/>
            <a:ext cx="552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sfon.com/pic/201501/2560x1440/artsfon.com-5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11" name="Rectangle 10"/>
          <p:cNvSpPr/>
          <p:nvPr/>
        </p:nvSpPr>
        <p:spPr>
          <a:xfrm>
            <a:off x="2377440" y="1942012"/>
            <a:ext cx="7776754" cy="3620588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 happy!</a:t>
            </a:r>
          </a:p>
          <a:p>
            <a:pPr algn="ctr"/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happy!</a:t>
            </a:r>
          </a:p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r2d2@kocour.com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74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53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How it works</vt:lpstr>
      <vt:lpstr>PowerPoint Presentation</vt:lpstr>
      <vt:lpstr>Service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Мария Горелкина</dc:creator>
  <cp:lastModifiedBy>Мария Горелкина</cp:lastModifiedBy>
  <cp:revision>24</cp:revision>
  <dcterms:created xsi:type="dcterms:W3CDTF">2015-12-16T14:40:30Z</dcterms:created>
  <dcterms:modified xsi:type="dcterms:W3CDTF">2015-12-17T11:02:28Z</dcterms:modified>
</cp:coreProperties>
</file>