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6" r:id="rId2"/>
    <p:sldId id="257" r:id="rId3"/>
    <p:sldId id="283" r:id="rId4"/>
    <p:sldId id="270" r:id="rId5"/>
    <p:sldId id="266" r:id="rId6"/>
    <p:sldId id="267" r:id="rId7"/>
    <p:sldId id="268" r:id="rId8"/>
    <p:sldId id="269" r:id="rId9"/>
    <p:sldId id="271" r:id="rId10"/>
    <p:sldId id="263" r:id="rId11"/>
    <p:sldId id="275" r:id="rId12"/>
    <p:sldId id="279" r:id="rId13"/>
    <p:sldId id="276" r:id="rId14"/>
    <p:sldId id="280" r:id="rId15"/>
    <p:sldId id="273" r:id="rId16"/>
    <p:sldId id="258" r:id="rId17"/>
    <p:sldId id="282" r:id="rId18"/>
    <p:sldId id="287" r:id="rId19"/>
    <p:sldId id="284" r:id="rId20"/>
    <p:sldId id="285" r:id="rId21"/>
    <p:sldId id="286" r:id="rId22"/>
    <p:sldId id="289" r:id="rId23"/>
    <p:sldId id="29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5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4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8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1E8A55-F9D3-4AB6-8385-1874607C10E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10C5FD2-4CD9-47C5-AAB2-6D86B74EA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0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cthomas/entity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游戏开发中的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架构应用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ECS</a:t>
            </a:r>
            <a:r>
              <a:rPr lang="zh-CN" altLang="en-US" dirty="0" smtClean="0"/>
              <a:t>架构优点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2919" y="21640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模式简单</a:t>
            </a:r>
            <a:r>
              <a:rPr lang="zh-CN" altLang="en-US" dirty="0" smtClean="0"/>
              <a:t>。对比</a:t>
            </a:r>
            <a:r>
              <a:rPr lang="en-US" altLang="zh-CN" dirty="0" err="1" smtClean="0"/>
              <a:t>GoF</a:t>
            </a:r>
            <a:r>
              <a:rPr lang="en-US" altLang="zh-CN" dirty="0" smtClean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/>
              <a:t>设计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。例子</a:t>
            </a:r>
            <a:r>
              <a:rPr lang="zh-CN" altLang="en-US" dirty="0"/>
              <a:t>：</a:t>
            </a:r>
            <a:r>
              <a:rPr lang="en-US" altLang="zh-CN" dirty="0" smtClean="0"/>
              <a:t>ORGE</a:t>
            </a:r>
            <a:r>
              <a:rPr lang="zh-CN" altLang="en-US" dirty="0" smtClean="0"/>
              <a:t>引擎。</a:t>
            </a:r>
            <a:endParaRPr lang="zh-CN" altLang="en-US" dirty="0"/>
          </a:p>
          <a:p>
            <a:r>
              <a:rPr lang="zh-CN" altLang="en-US" b="1" dirty="0"/>
              <a:t>概念</a:t>
            </a:r>
            <a:r>
              <a:rPr lang="zh-CN" altLang="en-US" b="1" dirty="0" smtClean="0"/>
              <a:t>统一，</a:t>
            </a:r>
            <a:r>
              <a:rPr lang="zh-CN" altLang="en-US" b="1" dirty="0"/>
              <a:t>结构清晰</a:t>
            </a:r>
            <a:r>
              <a:rPr lang="zh-CN" altLang="en-US" b="1" dirty="0" smtClean="0"/>
              <a:t>。</a:t>
            </a:r>
            <a:r>
              <a:rPr lang="zh-CN" altLang="en-US" dirty="0"/>
              <a:t>不再需要庞大臃肿的 </a:t>
            </a:r>
            <a:r>
              <a:rPr lang="en-US" altLang="zh-CN" dirty="0"/>
              <a:t>OOP </a:t>
            </a:r>
            <a:r>
              <a:rPr lang="zh-CN" altLang="en-US" dirty="0"/>
              <a:t>继承体系和大量中间抽象，有助于迅速把握系统全貌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zh-CN" altLang="en-US" dirty="0" smtClean="0"/>
              <a:t>不会有</a:t>
            </a:r>
            <a:r>
              <a:rPr lang="en-US" altLang="zh-CN" dirty="0" smtClean="0"/>
              <a:t>OOP</a:t>
            </a:r>
            <a:r>
              <a:rPr lang="zh-CN" altLang="en-US" dirty="0" smtClean="0"/>
              <a:t>中的</a:t>
            </a:r>
            <a:r>
              <a:rPr lang="zh-CN" altLang="en-US" dirty="0"/>
              <a:t>对象</a:t>
            </a:r>
            <a:r>
              <a:rPr lang="zh-CN" altLang="en-US" dirty="0" smtClean="0"/>
              <a:t>膨胀问题。</a:t>
            </a:r>
            <a:endParaRPr lang="en-US" altLang="zh-CN" dirty="0" smtClean="0"/>
          </a:p>
          <a:p>
            <a:r>
              <a:rPr lang="zh-CN" altLang="en-US" b="1" dirty="0" smtClean="0"/>
              <a:t>耦合度低，</a:t>
            </a:r>
            <a:r>
              <a:rPr lang="zh-CN" altLang="en-US" b="1" dirty="0"/>
              <a:t>高度</a:t>
            </a:r>
            <a:r>
              <a:rPr lang="zh-CN" altLang="en-US" b="1" dirty="0" smtClean="0"/>
              <a:t>复用，</a:t>
            </a:r>
            <a:r>
              <a:rPr lang="zh-CN" altLang="en-US" b="1" dirty="0"/>
              <a:t>扩展性强</a:t>
            </a:r>
            <a:r>
              <a:rPr lang="zh-CN" altLang="en-US" b="1" dirty="0" smtClean="0"/>
              <a:t>。</a:t>
            </a:r>
            <a:r>
              <a:rPr lang="en-US" altLang="zh-CN" dirty="0" smtClean="0"/>
              <a:t>System </a:t>
            </a:r>
            <a:r>
              <a:rPr lang="zh-CN" altLang="en-US" dirty="0"/>
              <a:t>主要关心的是 </a:t>
            </a:r>
            <a:r>
              <a:rPr lang="en-US" altLang="zh-CN" dirty="0"/>
              <a:t>Component </a:t>
            </a:r>
            <a:r>
              <a:rPr lang="zh-CN" altLang="en-US" dirty="0"/>
              <a:t>而不是 </a:t>
            </a:r>
            <a:r>
              <a:rPr lang="en-US" altLang="zh-CN" dirty="0"/>
              <a:t>Entity</a:t>
            </a:r>
            <a:r>
              <a:rPr lang="zh-CN" altLang="en-US" dirty="0"/>
              <a:t>，通过 </a:t>
            </a:r>
            <a:r>
              <a:rPr lang="en-US" altLang="zh-CN" dirty="0"/>
              <a:t>Component </a:t>
            </a:r>
            <a:r>
              <a:rPr lang="zh-CN" altLang="en-US" dirty="0" smtClean="0"/>
              <a:t>即可组装</a:t>
            </a:r>
            <a:r>
              <a:rPr lang="zh-CN" altLang="en-US" dirty="0"/>
              <a:t>新的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。</a:t>
            </a:r>
            <a:r>
              <a:rPr lang="zh-CN" altLang="en-US" dirty="0"/>
              <a:t>增加 </a:t>
            </a:r>
            <a:r>
              <a:rPr lang="en-US" altLang="zh-CN" dirty="0"/>
              <a:t>Component </a:t>
            </a:r>
            <a:r>
              <a:rPr lang="zh-CN" altLang="en-US" dirty="0"/>
              <a:t>和 </a:t>
            </a:r>
            <a:r>
              <a:rPr lang="en-US" altLang="zh-CN" dirty="0"/>
              <a:t>System</a:t>
            </a:r>
            <a:r>
              <a:rPr lang="zh-CN" altLang="en-US" dirty="0"/>
              <a:t>，不需要对原有代码框架进行</a:t>
            </a:r>
            <a:r>
              <a:rPr lang="zh-CN" altLang="en-US" dirty="0" smtClean="0"/>
              <a:t>改动。使工作流程解耦。</a:t>
            </a:r>
            <a:endParaRPr lang="en-US" altLang="zh-CN" dirty="0" smtClean="0"/>
          </a:p>
          <a:p>
            <a:r>
              <a:rPr lang="zh-CN" altLang="en-US" b="1" dirty="0" smtClean="0"/>
              <a:t>利于</a:t>
            </a:r>
            <a:r>
              <a:rPr lang="zh-CN" altLang="en-US" b="1" dirty="0"/>
              <a:t>实现面向数据编程（</a:t>
            </a:r>
            <a:r>
              <a:rPr lang="en-US" altLang="zh-CN" b="1" dirty="0"/>
              <a:t>DOP</a:t>
            </a:r>
            <a:r>
              <a:rPr lang="zh-CN" altLang="en-US" b="1" dirty="0"/>
              <a:t>）</a:t>
            </a:r>
            <a:r>
              <a:rPr lang="zh-CN" altLang="en-US" b="1" dirty="0" smtClean="0"/>
              <a:t>。</a:t>
            </a:r>
            <a:r>
              <a:rPr lang="zh-CN" altLang="en-US" dirty="0" smtClean="0"/>
              <a:t>天然</a:t>
            </a:r>
            <a:r>
              <a:rPr lang="zh-CN" altLang="en-US" dirty="0"/>
              <a:t>亲和数据驱动的开发模式，有助于实现以编辑器为核心的工作流程。例子：</a:t>
            </a:r>
            <a:r>
              <a:rPr lang="en-US" altLang="zh-CN" dirty="0"/>
              <a:t>WOW</a:t>
            </a:r>
            <a:r>
              <a:rPr lang="zh-CN" altLang="en-US" dirty="0"/>
              <a:t>技能系统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性能更好优化。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5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充分利用</a:t>
            </a:r>
            <a:r>
              <a:rPr lang="en-US" altLang="zh-CN" dirty="0" smtClean="0"/>
              <a:t>CPU Cache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29" y="2614287"/>
            <a:ext cx="6923809" cy="3380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3328" y="6113498"/>
            <a:ext cx="9162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Prefech</a:t>
            </a:r>
            <a:r>
              <a:rPr lang="zh-CN" altLang="en-US" dirty="0" smtClean="0"/>
              <a:t>规则：保存</a:t>
            </a:r>
            <a:r>
              <a:rPr lang="zh-CN" altLang="en-US" dirty="0"/>
              <a:t>下级存储器刚才被存取过的数据及其邻近小范围的数据。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53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58220" y="710914"/>
            <a:ext cx="9784080" cy="42062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面向对象实现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40" y="1462650"/>
            <a:ext cx="6653852" cy="2063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40" y="3700101"/>
            <a:ext cx="7851587" cy="8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932462" y="659399"/>
            <a:ext cx="9784080" cy="42062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ECS</a:t>
            </a:r>
            <a:r>
              <a:rPr lang="zh-CN" altLang="en-US" dirty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62" y="1582125"/>
            <a:ext cx="8388455" cy="692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63" y="2910829"/>
            <a:ext cx="8393854" cy="15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58220" y="710914"/>
            <a:ext cx="9784080" cy="42062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天然适合并行计算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在面向对象设计中，一个</a:t>
            </a:r>
            <a:r>
              <a:rPr lang="zh-CN" altLang="en-US" dirty="0"/>
              <a:t>对象往往管理了其抽象概念之下的复杂</a:t>
            </a:r>
            <a:r>
              <a:rPr lang="zh-CN" altLang="en-US" dirty="0" smtClean="0"/>
              <a:t>数据。</a:t>
            </a:r>
            <a:r>
              <a:rPr lang="zh-CN" altLang="en-US" dirty="0"/>
              <a:t>数据之间的</a:t>
            </a:r>
            <a:r>
              <a:rPr lang="zh-CN" altLang="en-US" dirty="0" smtClean="0"/>
              <a:t>“并行计算”很难规划。例子：</a:t>
            </a:r>
            <a:r>
              <a:rPr lang="en-US" altLang="zh-CN" dirty="0" smtClean="0"/>
              <a:t>Unreal</a:t>
            </a:r>
            <a:r>
              <a:rPr lang="zh-CN" altLang="en-US" dirty="0" smtClean="0"/>
              <a:t>引擎（大量的冗余数据和拷贝）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面向数据的设计中，设计的焦点是数据，首先要把数据理清楚，然后把逻辑分离出去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</a:t>
            </a:r>
            <a:r>
              <a:rPr lang="zh-CN" altLang="en-US" dirty="0"/>
              <a:t>做的最大的好处是，每个逻辑模块对数据的读或是写是可以清晰界定的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</a:t>
            </a:r>
            <a:r>
              <a:rPr lang="zh-CN" altLang="en-US" dirty="0"/>
              <a:t>一看，那些计算可以并行，那些是互相依赖的，就一清二楚了</a:t>
            </a:r>
            <a:r>
              <a:rPr lang="zh-CN" altLang="en-US" dirty="0" smtClean="0"/>
              <a:t>。</a:t>
            </a:r>
            <a:r>
              <a:rPr lang="en-US" altLang="zh-CN" dirty="0"/>
              <a:t> </a:t>
            </a:r>
            <a:r>
              <a:rPr lang="zh-CN" altLang="en-US" dirty="0" smtClean="0"/>
              <a:t>例子：</a:t>
            </a:r>
            <a:r>
              <a:rPr lang="en-US" altLang="zh-CN" dirty="0" smtClean="0"/>
              <a:t>Unity3D </a:t>
            </a:r>
            <a:r>
              <a:rPr lang="zh-CN" altLang="en-US" dirty="0"/>
              <a:t>的 </a:t>
            </a:r>
            <a:r>
              <a:rPr lang="en-US" altLang="zh-CN" dirty="0" err="1" smtClean="0"/>
              <a:t>JobSystem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612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一些实现细节和技巧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826" y="2076075"/>
            <a:ext cx="9784080" cy="4206240"/>
          </a:xfrm>
        </p:spPr>
        <p:txBody>
          <a:bodyPr/>
          <a:lstStyle/>
          <a:p>
            <a:r>
              <a:rPr lang="zh-CN" altLang="en-US" dirty="0" smtClean="0"/>
              <a:t>减少遍历次数：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打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Singleton </a:t>
            </a:r>
            <a:r>
              <a:rPr lang="en-US" altLang="zh-CN" dirty="0" smtClean="0"/>
              <a:t> Component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Utility</a:t>
            </a:r>
          </a:p>
          <a:p>
            <a:endParaRPr lang="en-US" altLang="zh-CN" dirty="0"/>
          </a:p>
          <a:p>
            <a:r>
              <a:rPr lang="zh-CN" altLang="en-US" dirty="0" smtClean="0"/>
              <a:t>延迟计算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75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工业级应用</a:t>
            </a:r>
            <a:r>
              <a:rPr lang="en-US" altLang="zh-CN" dirty="0"/>
              <a:t>——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守望先锋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Overwatch</a:t>
            </a:r>
            <a:r>
              <a:rPr lang="en-US" altLang="zh-CN" dirty="0"/>
              <a:t> Gameplay Architecture and </a:t>
            </a:r>
            <a:r>
              <a:rPr lang="en-US" altLang="zh-CN" dirty="0" err="1"/>
              <a:t>Netcode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3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gameweb-img.qq.com/gad/20170616/phpmXEqB6.14976071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77" y="1548238"/>
            <a:ext cx="7859765" cy="44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086377" y="708339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3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gameweb-img.qq.com/gad/20170614/image008.1497422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14" y="1287887"/>
            <a:ext cx="8926394" cy="49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18114" y="643944"/>
            <a:ext cx="739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实例：将物理数据传递给渲染和碰撞引擎处理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8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gameweb-img.qq.com/gad/20170614/image014.14974226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1013276"/>
            <a:ext cx="8564450" cy="480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55313" y="540913"/>
            <a:ext cx="739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smtClean="0"/>
              <a:t>AFK</a:t>
            </a:r>
            <a:r>
              <a:rPr lang="zh-CN" altLang="en-US" dirty="0" smtClean="0"/>
              <a:t>检测，公共类的应用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1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 smtClean="0"/>
              <a:t>ECS</a:t>
            </a:r>
            <a:r>
              <a:rPr lang="zh-CN" altLang="en-US" dirty="0" smtClean="0"/>
              <a:t>，即 </a:t>
            </a:r>
            <a:r>
              <a:rPr lang="en-US" altLang="zh-CN" dirty="0" smtClean="0"/>
              <a:t>Entity-Component-System</a:t>
            </a:r>
            <a:r>
              <a:rPr lang="zh-CN" altLang="en-US" dirty="0" smtClean="0"/>
              <a:t>（实体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系统） 的缩写。它是一个</a:t>
            </a:r>
            <a:r>
              <a:rPr lang="en-US" altLang="zh-CN" dirty="0" smtClean="0"/>
              <a:t>gameplay</a:t>
            </a:r>
            <a:r>
              <a:rPr lang="zh-CN" altLang="en-US" dirty="0" smtClean="0"/>
              <a:t>层的游戏架构。</a:t>
            </a:r>
            <a:endParaRPr lang="en-US" altLang="zh-CN" dirty="0" smtClean="0"/>
          </a:p>
          <a:p>
            <a:r>
              <a:rPr lang="en-US" altLang="zh-CN" dirty="0" smtClean="0"/>
              <a:t>Component</a:t>
            </a:r>
            <a:r>
              <a:rPr lang="zh-CN" altLang="en-US" dirty="0" smtClean="0"/>
              <a:t>：一堆数据的集合。它没有方法，即不存在任何的行为，只用来存储状态。一个经典的实现是：每一个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都继承（或实现）同一个基类（或接口）。</a:t>
            </a:r>
            <a:endParaRPr lang="en-US" altLang="zh-CN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：一系列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的集合。为了方便区分不同的实体，在代码层面上一般用一个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来进行表示。主要用于生命期管理，表达组件关联性，跨世界的对象关联（通过</a:t>
            </a:r>
            <a:r>
              <a:rPr lang="en-US" altLang="zh-CN" dirty="0" smtClean="0"/>
              <a:t>Entity ID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架构中用来处理游戏逻辑的部分。一个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就是对拥有一个或多个相同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集合进行操作的工具。它只有行为，没有状态，即不应该存放任何数据。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之间不能相互调用。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94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4101" y="1068946"/>
            <a:ext cx="9105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为什么</a:t>
            </a:r>
            <a:r>
              <a:rPr lang="zh-CN" altLang="en-US" dirty="0" smtClean="0"/>
              <a:t>不使用</a:t>
            </a:r>
            <a:r>
              <a:rPr lang="zh-CN" altLang="en-US" dirty="0"/>
              <a:t>传统的面向对象编程</a:t>
            </a:r>
            <a:r>
              <a:rPr lang="en-US" altLang="zh-CN" dirty="0"/>
              <a:t>(OOP)</a:t>
            </a:r>
            <a:r>
              <a:rPr lang="zh-CN" altLang="en-US" dirty="0"/>
              <a:t>的组件</a:t>
            </a:r>
            <a:r>
              <a:rPr lang="zh-CN" altLang="en-US" dirty="0" smtClean="0"/>
              <a:t>模型？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Connection组件是一</a:t>
            </a:r>
            <a:r>
              <a:rPr lang="zh-CN" altLang="en-US" dirty="0"/>
              <a:t>个被不同System区别对待的主体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</a:t>
            </a:r>
            <a:r>
              <a:rPr lang="zh-CN" altLang="en-US" dirty="0"/>
              <a:t>玩家连接的System，把Connection组件视为AFK踢下线的主体</a:t>
            </a:r>
            <a:r>
              <a:rPr lang="zh-CN" altLang="en-US" dirty="0" smtClean="0"/>
              <a:t>；连接</a:t>
            </a:r>
            <a:r>
              <a:rPr lang="zh-CN" altLang="en-US" dirty="0"/>
              <a:t>实用程序(ConnectUtility)则把Connection组件看作是广播玩家网络消息的主体</a:t>
            </a:r>
            <a:r>
              <a:rPr lang="zh-CN" altLang="en-US" dirty="0" smtClean="0"/>
              <a:t>；在</a:t>
            </a:r>
            <a:r>
              <a:rPr lang="zh-CN" altLang="en-US" dirty="0"/>
              <a:t>客户端上，用户界面System则把Connection组件当做记分板上带有玩家名字的弹出式UI元素主体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Connection</a:t>
            </a:r>
            <a:r>
              <a:rPr lang="zh-CN" altLang="en-US" dirty="0" smtClean="0"/>
              <a:t>组件并不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，它</a:t>
            </a:r>
            <a:r>
              <a:rPr lang="zh-CN" altLang="en-US" dirty="0"/>
              <a:t>在不同的</a:t>
            </a:r>
            <a:r>
              <a:rPr lang="en-US" altLang="zh-CN" dirty="0"/>
              <a:t>System</a:t>
            </a:r>
            <a:r>
              <a:rPr lang="zh-CN" altLang="en-US" dirty="0"/>
              <a:t>中、不同的时机下，意味着完全不同的事情</a:t>
            </a:r>
            <a:r>
              <a:rPr lang="zh-CN" altLang="en-US" dirty="0" smtClean="0"/>
              <a:t>。根据</a:t>
            </a:r>
            <a:r>
              <a:rPr lang="zh-CN" altLang="en-US" dirty="0"/>
              <a:t>主</a:t>
            </a:r>
            <a:r>
              <a:rPr lang="zh-CN" altLang="en-US" dirty="0" smtClean="0"/>
              <a:t>体</a:t>
            </a:r>
            <a:r>
              <a:rPr lang="zh-CN" altLang="en-US" dirty="0"/>
              <a:t>视角区分所有</a:t>
            </a:r>
            <a:r>
              <a:rPr lang="en-US" altLang="zh-CN" dirty="0"/>
              <a:t>Behavior</a:t>
            </a:r>
            <a:r>
              <a:rPr lang="zh-CN" altLang="en-US" dirty="0"/>
              <a:t>，这样来</a:t>
            </a:r>
            <a:r>
              <a:rPr lang="zh-CN" altLang="en-US" dirty="0" smtClean="0"/>
              <a:t>描述一个</a:t>
            </a:r>
            <a:r>
              <a:rPr lang="en-US" altLang="zh-CN" dirty="0" err="1" smtClean="0"/>
              <a:t>GameObj</a:t>
            </a:r>
            <a:r>
              <a:rPr lang="zh-CN" altLang="en-US" dirty="0" smtClean="0"/>
              <a:t>的</a:t>
            </a:r>
            <a:r>
              <a:rPr lang="zh-CN" altLang="en-US" dirty="0"/>
              <a:t>全部行为会更</a:t>
            </a:r>
            <a:r>
              <a:rPr lang="zh-CN" altLang="en-US" dirty="0" smtClean="0"/>
              <a:t>容易。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86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4071" y="823106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Singleton</a:t>
            </a:r>
            <a:r>
              <a:rPr lang="zh-CN" altLang="en-US" dirty="0"/>
              <a:t>组件</a:t>
            </a:r>
          </a:p>
        </p:txBody>
      </p:sp>
      <p:pic>
        <p:nvPicPr>
          <p:cNvPr id="6148" name="Picture 4" descr="http://gameweb-img.qq.com/gad/20170614/image008.14974227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71" y="1372337"/>
            <a:ext cx="8703697" cy="48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5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4072" y="823106"/>
            <a:ext cx="6940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实例</a:t>
            </a:r>
            <a:r>
              <a:rPr lang="zh-CN" altLang="en-US" dirty="0" smtClean="0"/>
              <a:t>：延迟计算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数据和指令都缓存在本地，可以带来性能</a:t>
            </a:r>
            <a:r>
              <a:rPr lang="zh-CN" altLang="en-US" dirty="0" smtClean="0"/>
              <a:t>提升。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你可以针对特效做性能预算了，例如你有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D.VA</a:t>
            </a:r>
            <a:r>
              <a:rPr lang="zh-CN" altLang="en-US" dirty="0"/>
              <a:t>同时在射墙，她们会带来数百个特效</a:t>
            </a:r>
            <a:r>
              <a:rPr lang="zh-CN" altLang="en-US" dirty="0" smtClean="0"/>
              <a:t>，你</a:t>
            </a:r>
            <a:r>
              <a:rPr lang="zh-CN" altLang="en-US" dirty="0"/>
              <a:t>不用立即创建全部这些特效，你可以仅仅创建自己操纵的</a:t>
            </a:r>
            <a:r>
              <a:rPr lang="en-US" altLang="zh-CN" dirty="0"/>
              <a:t>D.VA</a:t>
            </a:r>
            <a:r>
              <a:rPr lang="zh-CN" altLang="en-US" dirty="0"/>
              <a:t>的特效就可以</a:t>
            </a:r>
            <a:r>
              <a:rPr lang="zh-CN" altLang="en-US" dirty="0" smtClean="0"/>
              <a:t>了。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即使</a:t>
            </a:r>
            <a:r>
              <a:rPr lang="en-US" altLang="zh-CN" dirty="0" err="1"/>
              <a:t>ResolveContactSystem</a:t>
            </a:r>
            <a:r>
              <a:rPr lang="zh-CN" altLang="en-US" dirty="0"/>
              <a:t>需要执行多线程协作</a:t>
            </a:r>
            <a:r>
              <a:rPr lang="zh-CN" altLang="en-US" dirty="0" smtClean="0"/>
              <a:t>，也很好实现。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销毁实体可以延迟，创建必须实时。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2" name="Picture 4" descr="http://gameweb-img.qq.com/gad/20170614/image015.14974227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3" y="3131430"/>
            <a:ext cx="5700147" cy="320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3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gameweb-img.qq.com/gad/20170614/image012.14974227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64" y="1906721"/>
            <a:ext cx="7327051" cy="40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68464" y="66856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实例</a:t>
            </a:r>
            <a:r>
              <a:rPr lang="zh-CN" altLang="en-US" dirty="0" smtClean="0"/>
              <a:t>：网络同步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预测，预测错误，及丢包。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909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04574" y="2588654"/>
            <a:ext cx="377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THANK  YOU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601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gameweb-img.qq.com/gad/20170616/phpTKEUnE.14976071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0" y="961514"/>
            <a:ext cx="923312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4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Unity3D(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OO</a:t>
            </a:r>
            <a:r>
              <a:rPr lang="zh-CN" altLang="en-US" dirty="0" smtClean="0"/>
              <a:t>思想的</a:t>
            </a:r>
            <a:r>
              <a:rPr lang="en-US" altLang="zh-CN" dirty="0" smtClean="0"/>
              <a:t>EC</a:t>
            </a:r>
            <a:r>
              <a:rPr lang="zh-CN" altLang="en-US" dirty="0" smtClean="0"/>
              <a:t>模式框架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个开源的 </a:t>
            </a:r>
            <a:r>
              <a:rPr lang="en-US" altLang="zh-CN" dirty="0"/>
              <a:t>C++ ECS 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Entityx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github.com/alecthomas/entityx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81516"/>
            <a:ext cx="9950060" cy="30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330510"/>
            <a:ext cx="10050421" cy="11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92180"/>
            <a:ext cx="10473020" cy="22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81" y="257576"/>
            <a:ext cx="9784082" cy="3183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81" y="3646974"/>
            <a:ext cx="9898672" cy="26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World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1872767"/>
            <a:ext cx="5924282" cy="48334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26" y="5950039"/>
            <a:ext cx="2707055" cy="7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镶边</Template>
  <TotalTime>4630</TotalTime>
  <Words>765</Words>
  <Application>Microsoft Office PowerPoint</Application>
  <PresentationFormat>宽屏</PresentationFormat>
  <Paragraphs>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Corbel</vt:lpstr>
      <vt:lpstr>Wingdings</vt:lpstr>
      <vt:lpstr>镶边</vt:lpstr>
      <vt:lpstr>游戏开发中的ECS架构应用</vt:lpstr>
      <vt:lpstr>概念</vt:lpstr>
      <vt:lpstr>PowerPoint 演示文稿</vt:lpstr>
      <vt:lpstr>实例</vt:lpstr>
      <vt:lpstr>Component</vt:lpstr>
      <vt:lpstr>Entity</vt:lpstr>
      <vt:lpstr>System</vt:lpstr>
      <vt:lpstr>PowerPoint 演示文稿</vt:lpstr>
      <vt:lpstr>World</vt:lpstr>
      <vt:lpstr>ECS架构优点</vt:lpstr>
      <vt:lpstr>性能</vt:lpstr>
      <vt:lpstr>PowerPoint 演示文稿</vt:lpstr>
      <vt:lpstr>PowerPoint 演示文稿</vt:lpstr>
      <vt:lpstr>PowerPoint 演示文稿</vt:lpstr>
      <vt:lpstr>一些实现细节和技巧</vt:lpstr>
      <vt:lpstr>工业级应用——《守望先锋》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ECS架构细节</dc:title>
  <dc:creator>赵英豪</dc:creator>
  <cp:lastModifiedBy>赵英豪</cp:lastModifiedBy>
  <cp:revision>250</cp:revision>
  <dcterms:created xsi:type="dcterms:W3CDTF">2019-02-28T07:24:40Z</dcterms:created>
  <dcterms:modified xsi:type="dcterms:W3CDTF">2019-03-13T09:51:50Z</dcterms:modified>
</cp:coreProperties>
</file>