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link?url=NrfNIBhmEDicYb29WuBAAF7KuAC7prrp9oNmCbVi8tNmkgWmzt5agCGYwqZccByjyRPmj9lCBr1inZKAWmdPRs1WPk27P9LP2oATFySy0_BTX6dFTMOIyseNE6n3oboROM9o6SyDZ0lKKIs4Pvu-2L5N68-3Kt7By8vfh1y0YZxxLo2Z4qwXTGtYqGMpXtft3v-uuACcCQUNLsX50qJfX_oFv6w_K94cWRndUfJaqeW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Kaggle</a:t>
            </a:r>
            <a:r>
              <a:rPr lang="zh-CN" altLang="en-US" dirty="0" smtClean="0"/>
              <a:t>实战案例分享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6050" y="2357430"/>
            <a:ext cx="3570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Kaggle</a:t>
            </a:r>
            <a:r>
              <a:rPr lang="zh-CN" altLang="en-US" dirty="0" smtClean="0"/>
              <a:t>是一个数据分析的竞赛平台，网址：</a:t>
            </a:r>
            <a:r>
              <a:rPr lang="en-US" dirty="0" smtClean="0">
                <a:hlinkClick r:id="rId2"/>
              </a:rPr>
              <a:t>https://www.kaggle.com/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它在 </a:t>
            </a:r>
            <a:r>
              <a:rPr lang="en-US" altLang="zh-CN" dirty="0" smtClean="0"/>
              <a:t>2010 </a:t>
            </a:r>
            <a:r>
              <a:rPr lang="zh-CN" altLang="en-US" dirty="0" smtClean="0"/>
              <a:t>创立，专注于举办数据科学周边的线上竞赛。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企业或者研究者可以将数据、问题描述、期望的指标发布到</a:t>
            </a:r>
            <a:r>
              <a:rPr lang="en-US" dirty="0" smtClean="0"/>
              <a:t>Kaggle</a:t>
            </a:r>
            <a:r>
              <a:rPr lang="zh-CN" altLang="en-US" dirty="0" smtClean="0"/>
              <a:t>上，以竞赛的形式向广大的数据科学家征集解决方案，类似于</a:t>
            </a:r>
            <a:r>
              <a:rPr lang="en-US" dirty="0" smtClean="0">
                <a:hlinkClick r:id="rId3"/>
              </a:rPr>
              <a:t>KDD-CUP</a:t>
            </a:r>
            <a:r>
              <a:rPr lang="en-US" dirty="0" smtClean="0"/>
              <a:t>（</a:t>
            </a:r>
            <a:r>
              <a:rPr lang="zh-CN" altLang="en-US" dirty="0" smtClean="0"/>
              <a:t>国际知识发现和数据挖掘竞赛）。</a:t>
            </a:r>
            <a:r>
              <a:rPr lang="en-US" dirty="0" smtClean="0"/>
              <a:t>Kaggle</a:t>
            </a:r>
            <a:r>
              <a:rPr lang="zh-CN" altLang="en-US" dirty="0" smtClean="0"/>
              <a:t>上的参赛者将数据下载下来，分析数据，然后运用机器学习、数据挖掘等知识，建立算法模型，解决问题得出结果，最后将结果提交，如果提交的结果符合指标要求并且在参赛者中排名第一，将获得比赛丰厚的奖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它吸引了大量数据科学家、机器学习开发者的参与，为各类现实中的商业难题开发基于数据的算法解决方案。竞赛的获胜者、领先者，在收获对方公司提供的优厚报酬之外，还将引起业内科技巨头的注意，获得各路 </a:t>
            </a:r>
            <a:r>
              <a:rPr lang="en-US" dirty="0" smtClean="0"/>
              <a:t>HR </a:t>
            </a:r>
            <a:r>
              <a:rPr lang="zh-CN" altLang="en-US" dirty="0" smtClean="0"/>
              <a:t>青睐，为自己的职业道路铺上红地毯。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 </a:t>
            </a:r>
            <a:r>
              <a:rPr lang="en-US" dirty="0" smtClean="0"/>
              <a:t>GitHub </a:t>
            </a:r>
            <a:r>
              <a:rPr lang="zh-CN" altLang="en-US" dirty="0" smtClean="0"/>
              <a:t>不同的地方在于，</a:t>
            </a:r>
            <a:r>
              <a:rPr lang="en-US" dirty="0" smtClean="0"/>
              <a:t>Kaggle </a:t>
            </a:r>
            <a:r>
              <a:rPr lang="zh-CN" altLang="en-US" dirty="0" smtClean="0"/>
              <a:t>为其社区提供了一整套服务。其中最有名的是它的招聘服务以及名为 </a:t>
            </a:r>
            <a:r>
              <a:rPr lang="en-US" dirty="0" smtClean="0"/>
              <a:t>Kaggle Kernels </a:t>
            </a:r>
            <a:r>
              <a:rPr lang="zh-CN" altLang="en-US" dirty="0" smtClean="0"/>
              <a:t>的代码分享工具。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或许因为如此，</a:t>
            </a:r>
            <a:r>
              <a:rPr lang="en-US" dirty="0" smtClean="0"/>
              <a:t>Kaggle </a:t>
            </a:r>
            <a:r>
              <a:rPr lang="zh-CN" altLang="en-US" dirty="0" smtClean="0"/>
              <a:t>社区在圈内极受欢迎：用户基数大、粘性强。通常认为 </a:t>
            </a:r>
            <a:r>
              <a:rPr lang="en-US" dirty="0" smtClean="0"/>
              <a:t>Kaggle </a:t>
            </a:r>
            <a:r>
              <a:rPr lang="zh-CN" altLang="en-US" dirty="0" smtClean="0"/>
              <a:t>平台有几十万数据科学家。至于具体多少，有媒体认为是五十万，有人说八十万（李飞飞），还有人说超过一百万。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dirty="0" smtClean="0"/>
              <a:t>Kaggle </a:t>
            </a:r>
            <a:r>
              <a:rPr lang="zh-CN" altLang="en-US" dirty="0" smtClean="0"/>
              <a:t>是当今最大的数据科学家、机器学习开发者社区，其行业地位独一无二。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9779" y="1481138"/>
            <a:ext cx="486444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对数据的认知很重要。</a:t>
            </a:r>
            <a:r>
              <a:rPr lang="en-US" dirty="0" smtClean="0"/>
              <a:t>ML</a:t>
            </a:r>
            <a:r>
              <a:rPr lang="zh-CN" altLang="en-US" dirty="0" smtClean="0"/>
              <a:t>一般从模型或者算法出发，讲的是模型或者算法本身存在的不合理的地方，然后提出新的假设，从而去优化模型或算法。在这个过程中并不针对某一个具体的特殊的问题。而</a:t>
            </a:r>
            <a:r>
              <a:rPr lang="en-US" dirty="0" smtClean="0"/>
              <a:t>DM</a:t>
            </a:r>
            <a:r>
              <a:rPr lang="zh-CN" altLang="en-US" dirty="0" smtClean="0"/>
              <a:t>恰恰相反，它是从数据本身问题本身出发，希望针对问题的特性来设计最适合的方案。关键是在于对问题和数据的理解。</a:t>
            </a:r>
            <a:endParaRPr lang="en-US" altLang="zh-CN" dirty="0" smtClean="0"/>
          </a:p>
          <a:p>
            <a:r>
              <a:rPr lang="zh-CN" altLang="en-US" dirty="0" smtClean="0"/>
              <a:t>不要一上来就试图做到完美，先做一个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，再逐步分析提高。（包括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分析</a:t>
            </a:r>
            <a:r>
              <a:rPr lang="en-US" dirty="0" smtClean="0"/>
              <a:t>model</a:t>
            </a:r>
            <a:r>
              <a:rPr lang="zh-CN" altLang="en-US" dirty="0" smtClean="0"/>
              <a:t>现在的状态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欠</a:t>
            </a:r>
            <a:r>
              <a:rPr lang="en-US" altLang="zh-CN" dirty="0" smtClean="0"/>
              <a:t>/</a:t>
            </a:r>
            <a:r>
              <a:rPr lang="zh-CN" altLang="en-US" dirty="0" smtClean="0"/>
              <a:t>过拟合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，分析我们使用的</a:t>
            </a:r>
            <a:r>
              <a:rPr lang="en-US" dirty="0" smtClean="0"/>
              <a:t>feature</a:t>
            </a:r>
            <a:r>
              <a:rPr lang="zh-CN" altLang="en-US" dirty="0" smtClean="0"/>
              <a:t>的作用大小，进行</a:t>
            </a:r>
            <a:r>
              <a:rPr lang="en-US" dirty="0" smtClean="0"/>
              <a:t>feature selection，</a:t>
            </a:r>
            <a:r>
              <a:rPr lang="zh-CN" altLang="en-US" dirty="0" smtClean="0"/>
              <a:t>以及我们模型下的</a:t>
            </a:r>
            <a:r>
              <a:rPr lang="en-US" dirty="0" smtClean="0"/>
              <a:t>bad case</a:t>
            </a:r>
            <a:r>
              <a:rPr lang="zh-CN" altLang="en-US" dirty="0" smtClean="0"/>
              <a:t>和产生的原因）。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dirty="0" smtClean="0"/>
              <a:t>重点</a:t>
            </a:r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 winner = feature engineering + ensemble + good machine + domain knowledge。</a:t>
            </a:r>
          </a:p>
          <a:p>
            <a:r>
              <a:rPr lang="zh-CN" altLang="en-US" dirty="0" smtClean="0"/>
              <a:t>近两年</a:t>
            </a:r>
            <a:r>
              <a:rPr lang="en-US" dirty="0" smtClean="0"/>
              <a:t>Kaggle</a:t>
            </a:r>
            <a:r>
              <a:rPr lang="zh-CN" altLang="en-US" dirty="0" smtClean="0"/>
              <a:t>已经采用了很多的新技术，偏</a:t>
            </a:r>
            <a:r>
              <a:rPr lang="en-US" dirty="0" smtClean="0"/>
              <a:t>DM</a:t>
            </a:r>
            <a:r>
              <a:rPr lang="zh-CN" altLang="en-US" dirty="0" smtClean="0"/>
              <a:t>弱</a:t>
            </a:r>
            <a:r>
              <a:rPr lang="en-US" dirty="0" smtClean="0"/>
              <a:t>ML</a:t>
            </a:r>
            <a:r>
              <a:rPr lang="zh-CN" altLang="en-US" dirty="0" smtClean="0"/>
              <a:t>的情况有所改观。在新竞赛中</a:t>
            </a:r>
            <a:r>
              <a:rPr lang="en-US" dirty="0" smtClean="0"/>
              <a:t>Tensorflow, Keras</a:t>
            </a:r>
            <a:r>
              <a:rPr lang="zh-CN" altLang="en-US" dirty="0" smtClean="0"/>
              <a:t>等正在被大量的使用。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初步分析</a:t>
            </a:r>
            <a:endParaRPr lang="en-US" altLang="zh-CN" dirty="0" smtClean="0"/>
          </a:p>
          <a:p>
            <a:r>
              <a:rPr lang="zh-CN" altLang="en-US" dirty="0" smtClean="0"/>
              <a:t>特征工程</a:t>
            </a:r>
            <a:endParaRPr lang="en-US" altLang="zh-CN" dirty="0" smtClean="0"/>
          </a:p>
          <a:p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交叉验证</a:t>
            </a:r>
            <a:endParaRPr lang="en-US" altLang="zh-CN" dirty="0" smtClean="0"/>
          </a:p>
          <a:p>
            <a:r>
              <a:rPr lang="zh-CN" altLang="en-US" dirty="0" smtClean="0"/>
              <a:t>模型融合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后续优化</a:t>
            </a:r>
            <a:r>
              <a:rPr lang="zh-CN" altLang="en-US" smtClean="0"/>
              <a:t>方案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Titanic </a:t>
            </a:r>
            <a:r>
              <a:rPr lang="zh-CN" altLang="en-US" sz="4400" dirty="0" smtClean="0"/>
              <a:t>问题实战</a:t>
            </a:r>
            <a:br>
              <a:rPr lang="zh-CN" altLang="en-US" sz="4400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586658" cy="273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821</Words>
  <PresentationFormat>全屏显示(4:3)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Kaggle实战案例分享</vt:lpstr>
      <vt:lpstr>简介</vt:lpstr>
      <vt:lpstr>幻灯片 3</vt:lpstr>
      <vt:lpstr>幻灯片 4</vt:lpstr>
      <vt:lpstr>重点</vt:lpstr>
      <vt:lpstr>幻灯片 6</vt:lpstr>
      <vt:lpstr>步骤</vt:lpstr>
      <vt:lpstr>Titanic 问题实战 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kaggle实战案例分享</dc:title>
  <dc:creator>Evan</dc:creator>
  <cp:lastModifiedBy>Evan</cp:lastModifiedBy>
  <cp:revision>77</cp:revision>
  <dcterms:created xsi:type="dcterms:W3CDTF">2017-09-02T07:06:51Z</dcterms:created>
  <dcterms:modified xsi:type="dcterms:W3CDTF">2017-09-04T13:36:23Z</dcterms:modified>
</cp:coreProperties>
</file>