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8" r:id="rId2"/>
    <p:sldId id="267" r:id="rId3"/>
    <p:sldId id="314" r:id="rId4"/>
    <p:sldId id="301" r:id="rId5"/>
    <p:sldId id="303" r:id="rId6"/>
    <p:sldId id="302" r:id="rId7"/>
    <p:sldId id="307" r:id="rId8"/>
    <p:sldId id="304" r:id="rId9"/>
    <p:sldId id="305" r:id="rId10"/>
    <p:sldId id="309" r:id="rId11"/>
    <p:sldId id="308" r:id="rId12"/>
    <p:sldId id="310" r:id="rId13"/>
    <p:sldId id="312" r:id="rId14"/>
    <p:sldId id="313" r:id="rId15"/>
    <p:sldId id="258" r:id="rId16"/>
    <p:sldId id="260" r:id="rId17"/>
    <p:sldId id="311" r:id="rId18"/>
    <p:sldId id="289" r:id="rId19"/>
    <p:sldId id="294" r:id="rId20"/>
    <p:sldId id="261" r:id="rId21"/>
    <p:sldId id="277" r:id="rId22"/>
    <p:sldId id="297" r:id="rId23"/>
    <p:sldId id="268" r:id="rId24"/>
    <p:sldId id="269" r:id="rId25"/>
    <p:sldId id="273" r:id="rId26"/>
    <p:sldId id="263" r:id="rId27"/>
    <p:sldId id="264" r:id="rId28"/>
    <p:sldId id="274" r:id="rId29"/>
    <p:sldId id="282" r:id="rId30"/>
    <p:sldId id="283" r:id="rId31"/>
    <p:sldId id="270" r:id="rId32"/>
    <p:sldId id="275" r:id="rId33"/>
    <p:sldId id="284" r:id="rId34"/>
    <p:sldId id="290" r:id="rId35"/>
    <p:sldId id="271" r:id="rId36"/>
    <p:sldId id="285" r:id="rId37"/>
    <p:sldId id="293" r:id="rId38"/>
    <p:sldId id="291" r:id="rId39"/>
    <p:sldId id="298" r:id="rId40"/>
    <p:sldId id="299" r:id="rId41"/>
    <p:sldId id="300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content" id="{66D4F674-8A40-46BD-9E26-BC641EE52434}">
          <p14:sldIdLst>
            <p14:sldId id="288"/>
            <p14:sldId id="267"/>
            <p14:sldId id="314"/>
            <p14:sldId id="301"/>
            <p14:sldId id="303"/>
            <p14:sldId id="302"/>
            <p14:sldId id="307"/>
            <p14:sldId id="304"/>
            <p14:sldId id="305"/>
            <p14:sldId id="309"/>
            <p14:sldId id="308"/>
            <p14:sldId id="310"/>
            <p14:sldId id="312"/>
            <p14:sldId id="313"/>
          </p14:sldIdLst>
        </p14:section>
        <p14:section name="more info and learning" id="{0DDE0A5E-4C29-44FA-BBEF-6915E661CAC9}">
          <p14:sldIdLst>
            <p14:sldId id="258"/>
            <p14:sldId id="260"/>
          </p14:sldIdLst>
        </p14:section>
        <p14:section name="next time" id="{ACEF1037-A12D-4CDC-AB66-F2BD9AAC5543}">
          <p14:sldIdLst>
            <p14:sldId id="311"/>
          </p14:sldIdLst>
        </p14:section>
        <p14:section name="pandas tutorial" id="{C561D8B1-9F3E-40FC-BF56-E73650D32785}">
          <p14:sldIdLst>
            <p14:sldId id="289"/>
            <p14:sldId id="294"/>
            <p14:sldId id="261"/>
            <p14:sldId id="277"/>
            <p14:sldId id="297"/>
            <p14:sldId id="268"/>
            <p14:sldId id="269"/>
            <p14:sldId id="273"/>
            <p14:sldId id="263"/>
            <p14:sldId id="264"/>
            <p14:sldId id="274"/>
            <p14:sldId id="282"/>
            <p14:sldId id="283"/>
            <p14:sldId id="270"/>
            <p14:sldId id="275"/>
            <p14:sldId id="284"/>
            <p14:sldId id="290"/>
            <p14:sldId id="271"/>
            <p14:sldId id="285"/>
            <p14:sldId id="293"/>
            <p14:sldId id="291"/>
            <p14:sldId id="298"/>
            <p14:sldId id="299"/>
            <p14:sldId id="300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D"/>
    <a:srgbClr val="CFC65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E29C9-D1E6-451C-BD19-8BDCF312B612}" v="119" dt="2023-01-31T23:29:3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901" autoAdjust="0"/>
  </p:normalViewPr>
  <p:slideViewPr>
    <p:cSldViewPr snapToGrid="0">
      <p:cViewPr>
        <p:scale>
          <a:sx n="66" d="100"/>
          <a:sy n="66" d="100"/>
        </p:scale>
        <p:origin x="1190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Patrick J CIV" userId="14ed313c-b875-48af-8210-a58948eb7430" providerId="ADAL" clId="{610E29C9-D1E6-451C-BD19-8BDCF312B612}"/>
    <pc:docChg chg="undo redo custSel addSld delSld modSld sldOrd modMainMaster addSection modSection">
      <pc:chgData name="Davis, Patrick J CIV" userId="14ed313c-b875-48af-8210-a58948eb7430" providerId="ADAL" clId="{610E29C9-D1E6-451C-BD19-8BDCF312B612}" dt="2023-01-31T23:29:35.964" v="3356"/>
      <pc:docMkLst>
        <pc:docMk/>
      </pc:docMkLst>
      <pc:sldChg chg="add del">
        <pc:chgData name="Davis, Patrick J CIV" userId="14ed313c-b875-48af-8210-a58948eb7430" providerId="ADAL" clId="{610E29C9-D1E6-451C-BD19-8BDCF312B612}" dt="2023-01-31T23:09:53.687" v="3187" actId="47"/>
        <pc:sldMkLst>
          <pc:docMk/>
          <pc:sldMk cId="1893379045" sldId="257"/>
        </pc:sldMkLst>
      </pc:sldChg>
      <pc:sldChg chg="addSp modSp add del mod">
        <pc:chgData name="Davis, Patrick J CIV" userId="14ed313c-b875-48af-8210-a58948eb7430" providerId="ADAL" clId="{610E29C9-D1E6-451C-BD19-8BDCF312B612}" dt="2023-01-31T23:09:42" v="3185" actId="20577"/>
        <pc:sldMkLst>
          <pc:docMk/>
          <pc:sldMk cId="4025421693" sldId="258"/>
        </pc:sldMkLst>
        <pc:spChg chg="mod">
          <ac:chgData name="Davis, Patrick J CIV" userId="14ed313c-b875-48af-8210-a58948eb7430" providerId="ADAL" clId="{610E29C9-D1E6-451C-BD19-8BDCF312B612}" dt="2023-01-31T23:09:09.296" v="3174" actId="113"/>
          <ac:spMkLst>
            <pc:docMk/>
            <pc:sldMk cId="4025421693" sldId="258"/>
            <ac:spMk id="2" creationId="{9F2CA619-00AF-9D9C-2697-D4B9179620B3}"/>
          </ac:spMkLst>
        </pc:spChg>
        <pc:spChg chg="mod">
          <ac:chgData name="Davis, Patrick J CIV" userId="14ed313c-b875-48af-8210-a58948eb7430" providerId="ADAL" clId="{610E29C9-D1E6-451C-BD19-8BDCF312B612}" dt="2023-01-31T23:09:42" v="3185" actId="20577"/>
          <ac:spMkLst>
            <pc:docMk/>
            <pc:sldMk cId="4025421693" sldId="258"/>
            <ac:spMk id="3" creationId="{9A0F2723-656C-31AB-C3B7-641AEEBE3F7C}"/>
          </ac:spMkLst>
        </pc:spChg>
        <pc:spChg chg="add mod">
          <ac:chgData name="Davis, Patrick J CIV" userId="14ed313c-b875-48af-8210-a58948eb7430" providerId="ADAL" clId="{610E29C9-D1E6-451C-BD19-8BDCF312B612}" dt="2023-01-31T23:09:06.479" v="3173"/>
          <ac:spMkLst>
            <pc:docMk/>
            <pc:sldMk cId="4025421693" sldId="258"/>
            <ac:spMk id="4" creationId="{36D296E4-A1EA-80F0-FC54-43FE075C1DC6}"/>
          </ac:spMkLst>
        </pc:spChg>
      </pc:sldChg>
      <pc:sldChg chg="modSp add del mod">
        <pc:chgData name="Davis, Patrick J CIV" userId="14ed313c-b875-48af-8210-a58948eb7430" providerId="ADAL" clId="{610E29C9-D1E6-451C-BD19-8BDCF312B612}" dt="2023-01-31T23:09:48.068" v="3186" actId="47"/>
        <pc:sldMkLst>
          <pc:docMk/>
          <pc:sldMk cId="4213800703" sldId="259"/>
        </pc:sldMkLst>
        <pc:spChg chg="mod">
          <ac:chgData name="Davis, Patrick J CIV" userId="14ed313c-b875-48af-8210-a58948eb7430" providerId="ADAL" clId="{610E29C9-D1E6-451C-BD19-8BDCF312B612}" dt="2023-01-31T23:09:18.618" v="3175" actId="21"/>
          <ac:spMkLst>
            <pc:docMk/>
            <pc:sldMk cId="4213800703" sldId="259"/>
            <ac:spMk id="3" creationId="{9A0F2723-656C-31AB-C3B7-641AEEBE3F7C}"/>
          </ac:spMkLst>
        </pc:spChg>
      </pc:sldChg>
      <pc:sldChg chg="addSp modSp add del mod">
        <pc:chgData name="Davis, Patrick J CIV" userId="14ed313c-b875-48af-8210-a58948eb7430" providerId="ADAL" clId="{610E29C9-D1E6-451C-BD19-8BDCF312B612}" dt="2023-01-31T23:10:04.809" v="3189"/>
        <pc:sldMkLst>
          <pc:docMk/>
          <pc:sldMk cId="935603029" sldId="260"/>
        </pc:sldMkLst>
        <pc:spChg chg="mod">
          <ac:chgData name="Davis, Patrick J CIV" userId="14ed313c-b875-48af-8210-a58948eb7430" providerId="ADAL" clId="{610E29C9-D1E6-451C-BD19-8BDCF312B612}" dt="2023-01-31T23:09:58.656" v="3188" actId="113"/>
          <ac:spMkLst>
            <pc:docMk/>
            <pc:sldMk cId="935603029" sldId="260"/>
            <ac:spMk id="2" creationId="{2CEF494B-59F9-AA3B-A641-A16F26F0FD42}"/>
          </ac:spMkLst>
        </pc:spChg>
        <pc:spChg chg="add mod">
          <ac:chgData name="Davis, Patrick J CIV" userId="14ed313c-b875-48af-8210-a58948eb7430" providerId="ADAL" clId="{610E29C9-D1E6-451C-BD19-8BDCF312B612}" dt="2023-01-31T23:10:04.809" v="3189"/>
          <ac:spMkLst>
            <pc:docMk/>
            <pc:sldMk cId="935603029" sldId="260"/>
            <ac:spMk id="4" creationId="{2C925E14-07C4-AC1B-609D-BF375614D68C}"/>
          </ac:spMkLst>
        </pc:spChg>
      </pc:sldChg>
      <pc:sldChg chg="delSp add del mod delAnim modNotesTx">
        <pc:chgData name="Davis, Patrick J CIV" userId="14ed313c-b875-48af-8210-a58948eb7430" providerId="ADAL" clId="{610E29C9-D1E6-451C-BD19-8BDCF312B612}" dt="2023-01-31T23:04:16.581" v="3160" actId="20577"/>
        <pc:sldMkLst>
          <pc:docMk/>
          <pc:sldMk cId="3764655796" sldId="261"/>
        </pc:sldMkLst>
        <pc:picChg chg="del">
          <ac:chgData name="Davis, Patrick J CIV" userId="14ed313c-b875-48af-8210-a58948eb7430" providerId="ADAL" clId="{610E29C9-D1E6-451C-BD19-8BDCF312B612}" dt="2023-01-31T19:48:58.686" v="81" actId="478"/>
          <ac:picMkLst>
            <pc:docMk/>
            <pc:sldMk cId="3764655796" sldId="261"/>
            <ac:picMk id="29" creationId="{2CF10444-2629-C54F-714A-0E80A587532F}"/>
          </ac:picMkLst>
        </pc:picChg>
      </pc:sldChg>
      <pc:sldChg chg="del">
        <pc:chgData name="Davis, Patrick J CIV" userId="14ed313c-b875-48af-8210-a58948eb7430" providerId="ADAL" clId="{610E29C9-D1E6-451C-BD19-8BDCF312B612}" dt="2023-01-31T16:28:14.288" v="1" actId="47"/>
        <pc:sldMkLst>
          <pc:docMk/>
          <pc:sldMk cId="3679316488" sldId="262"/>
        </pc:sldMkLst>
      </pc:sldChg>
      <pc:sldChg chg="delSp add del mod delAnim">
        <pc:chgData name="Davis, Patrick J CIV" userId="14ed313c-b875-48af-8210-a58948eb7430" providerId="ADAL" clId="{610E29C9-D1E6-451C-BD19-8BDCF312B612}" dt="2023-01-31T19:49:05.491" v="87" actId="478"/>
        <pc:sldMkLst>
          <pc:docMk/>
          <pc:sldMk cId="3930456730" sldId="263"/>
        </pc:sldMkLst>
        <pc:picChg chg="del">
          <ac:chgData name="Davis, Patrick J CIV" userId="14ed313c-b875-48af-8210-a58948eb7430" providerId="ADAL" clId="{610E29C9-D1E6-451C-BD19-8BDCF312B612}" dt="2023-01-31T19:49:05.491" v="87" actId="478"/>
          <ac:picMkLst>
            <pc:docMk/>
            <pc:sldMk cId="3930456730" sldId="263"/>
            <ac:picMk id="15" creationId="{75EBDF0C-8B65-8F94-800F-841552781B7F}"/>
          </ac:picMkLst>
        </pc:picChg>
      </pc:sldChg>
      <pc:sldChg chg="delSp add del mod delAnim modNotesTx">
        <pc:chgData name="Davis, Patrick J CIV" userId="14ed313c-b875-48af-8210-a58948eb7430" providerId="ADAL" clId="{610E29C9-D1E6-451C-BD19-8BDCF312B612}" dt="2023-01-31T23:03:41.438" v="3152" actId="20577"/>
        <pc:sldMkLst>
          <pc:docMk/>
          <pc:sldMk cId="3594100179" sldId="264"/>
        </pc:sldMkLst>
        <pc:picChg chg="del">
          <ac:chgData name="Davis, Patrick J CIV" userId="14ed313c-b875-48af-8210-a58948eb7430" providerId="ADAL" clId="{610E29C9-D1E6-451C-BD19-8BDCF312B612}" dt="2023-01-31T19:49:06.629" v="88" actId="478"/>
          <ac:picMkLst>
            <pc:docMk/>
            <pc:sldMk cId="3594100179" sldId="264"/>
            <ac:picMk id="13" creationId="{9D64730B-9F44-EA92-859D-2D57ACDC6965}"/>
          </ac:picMkLst>
        </pc:picChg>
      </pc:sldChg>
      <pc:sldChg chg="addSp delSp modSp mod setBg modClrScheme chgLayout">
        <pc:chgData name="Davis, Patrick J CIV" userId="14ed313c-b875-48af-8210-a58948eb7430" providerId="ADAL" clId="{610E29C9-D1E6-451C-BD19-8BDCF312B612}" dt="2023-01-31T20:22:45.151" v="853" actId="208"/>
        <pc:sldMkLst>
          <pc:docMk/>
          <pc:sldMk cId="63518196" sldId="267"/>
        </pc:sldMkLst>
        <pc:spChg chg="del">
          <ac:chgData name="Davis, Patrick J CIV" userId="14ed313c-b875-48af-8210-a58948eb7430" providerId="ADAL" clId="{610E29C9-D1E6-451C-BD19-8BDCF312B612}" dt="2023-01-31T20:06:49.859" v="456" actId="478"/>
          <ac:spMkLst>
            <pc:docMk/>
            <pc:sldMk cId="63518196" sldId="267"/>
            <ac:spMk id="2" creationId="{C5A72506-BDFD-4DFB-6175-27E2EDF0BC9D}"/>
          </ac:spMkLst>
        </pc:spChg>
        <pc:spChg chg="del mod">
          <ac:chgData name="Davis, Patrick J CIV" userId="14ed313c-b875-48af-8210-a58948eb7430" providerId="ADAL" clId="{610E29C9-D1E6-451C-BD19-8BDCF312B612}" dt="2023-01-31T20:02:29.830" v="412" actId="478"/>
          <ac:spMkLst>
            <pc:docMk/>
            <pc:sldMk cId="63518196" sldId="267"/>
            <ac:spMk id="3" creationId="{8265CDAF-C547-51B7-5848-02F3EDFC837A}"/>
          </ac:spMkLst>
        </pc:spChg>
        <pc:spChg chg="add mod">
          <ac:chgData name="Davis, Patrick J CIV" userId="14ed313c-b875-48af-8210-a58948eb7430" providerId="ADAL" clId="{610E29C9-D1E6-451C-BD19-8BDCF312B612}" dt="2023-01-31T19:57:01.238" v="309" actId="164"/>
          <ac:spMkLst>
            <pc:docMk/>
            <pc:sldMk cId="63518196" sldId="267"/>
            <ac:spMk id="4" creationId="{6B8EBB76-178A-4C94-01FA-F9868208D46B}"/>
          </ac:spMkLst>
        </pc:spChg>
        <pc:spChg chg="add mod">
          <ac:chgData name="Davis, Patrick J CIV" userId="14ed313c-b875-48af-8210-a58948eb7430" providerId="ADAL" clId="{610E29C9-D1E6-451C-BD19-8BDCF312B612}" dt="2023-01-31T19:57:01.238" v="309" actId="164"/>
          <ac:spMkLst>
            <pc:docMk/>
            <pc:sldMk cId="63518196" sldId="267"/>
            <ac:spMk id="5" creationId="{3F3962C8-1A94-9BC3-5E40-F6AB271C1DB7}"/>
          </ac:spMkLst>
        </pc:spChg>
        <pc:spChg chg="add mod">
          <ac:chgData name="Davis, Patrick J CIV" userId="14ed313c-b875-48af-8210-a58948eb7430" providerId="ADAL" clId="{610E29C9-D1E6-451C-BD19-8BDCF312B612}" dt="2023-01-31T19:57:01.238" v="309" actId="164"/>
          <ac:spMkLst>
            <pc:docMk/>
            <pc:sldMk cId="63518196" sldId="267"/>
            <ac:spMk id="6" creationId="{7B0EEA2E-2AD3-5CDF-0C52-1E27BD33F14D}"/>
          </ac:spMkLst>
        </pc:spChg>
        <pc:spChg chg="add mod ord">
          <ac:chgData name="Davis, Patrick J CIV" userId="14ed313c-b875-48af-8210-a58948eb7430" providerId="ADAL" clId="{610E29C9-D1E6-451C-BD19-8BDCF312B612}" dt="2023-01-31T19:57:01.238" v="309" actId="164"/>
          <ac:spMkLst>
            <pc:docMk/>
            <pc:sldMk cId="63518196" sldId="267"/>
            <ac:spMk id="7" creationId="{53E96B63-EC7A-BE49-25D7-E5D9D8C603CF}"/>
          </ac:spMkLst>
        </pc:spChg>
        <pc:spChg chg="add mod">
          <ac:chgData name="Davis, Patrick J CIV" userId="14ed313c-b875-48af-8210-a58948eb7430" providerId="ADAL" clId="{610E29C9-D1E6-451C-BD19-8BDCF312B612}" dt="2023-01-31T19:57:01.238" v="309" actId="164"/>
          <ac:spMkLst>
            <pc:docMk/>
            <pc:sldMk cId="63518196" sldId="267"/>
            <ac:spMk id="8" creationId="{163A46BE-BED9-D9B4-4071-B830192F4FE7}"/>
          </ac:spMkLst>
        </pc:spChg>
        <pc:spChg chg="mod">
          <ac:chgData name="Davis, Patrick J CIV" userId="14ed313c-b875-48af-8210-a58948eb7430" providerId="ADAL" clId="{610E29C9-D1E6-451C-BD19-8BDCF312B612}" dt="2023-01-31T20:05:53.597" v="450" actId="14861"/>
          <ac:spMkLst>
            <pc:docMk/>
            <pc:sldMk cId="63518196" sldId="267"/>
            <ac:spMk id="12" creationId="{FEA3FE8C-4711-964A-8020-0A312B575933}"/>
          </ac:spMkLst>
        </pc:spChg>
        <pc:spChg chg="mod">
          <ac:chgData name="Davis, Patrick J CIV" userId="14ed313c-b875-48af-8210-a58948eb7430" providerId="ADAL" clId="{610E29C9-D1E6-451C-BD19-8BDCF312B612}" dt="2023-01-31T20:22:23.047" v="850" actId="208"/>
          <ac:spMkLst>
            <pc:docMk/>
            <pc:sldMk cId="63518196" sldId="267"/>
            <ac:spMk id="13" creationId="{119EA6B2-F7C2-AACF-3861-233E6F54A35A}"/>
          </ac:spMkLst>
        </pc:spChg>
        <pc:spChg chg="mod">
          <ac:chgData name="Davis, Patrick J CIV" userId="14ed313c-b875-48af-8210-a58948eb7430" providerId="ADAL" clId="{610E29C9-D1E6-451C-BD19-8BDCF312B612}" dt="2023-01-31T20:01:37.359" v="388" actId="20577"/>
          <ac:spMkLst>
            <pc:docMk/>
            <pc:sldMk cId="63518196" sldId="267"/>
            <ac:spMk id="14" creationId="{C580F489-1B52-C2B4-7F40-4F832AFFCF22}"/>
          </ac:spMkLst>
        </pc:spChg>
        <pc:spChg chg="mod">
          <ac:chgData name="Davis, Patrick J CIV" userId="14ed313c-b875-48af-8210-a58948eb7430" providerId="ADAL" clId="{610E29C9-D1E6-451C-BD19-8BDCF312B612}" dt="2023-01-31T20:20:24.797" v="838" actId="1036"/>
          <ac:spMkLst>
            <pc:docMk/>
            <pc:sldMk cId="63518196" sldId="267"/>
            <ac:spMk id="15" creationId="{79D5ECDD-0AE3-800E-C652-5FC979BCB7C6}"/>
          </ac:spMkLst>
        </pc:spChg>
        <pc:spChg chg="mod">
          <ac:chgData name="Davis, Patrick J CIV" userId="14ed313c-b875-48af-8210-a58948eb7430" providerId="ADAL" clId="{610E29C9-D1E6-451C-BD19-8BDCF312B612}" dt="2023-01-31T19:57:04.146" v="311"/>
          <ac:spMkLst>
            <pc:docMk/>
            <pc:sldMk cId="63518196" sldId="267"/>
            <ac:spMk id="16" creationId="{42DA254E-C7D3-3560-CF6B-8F2095ADFD75}"/>
          </ac:spMkLst>
        </pc:spChg>
        <pc:spChg chg="mod">
          <ac:chgData name="Davis, Patrick J CIV" userId="14ed313c-b875-48af-8210-a58948eb7430" providerId="ADAL" clId="{610E29C9-D1E6-451C-BD19-8BDCF312B612}" dt="2023-01-31T20:06:02.453" v="451" actId="14861"/>
          <ac:spMkLst>
            <pc:docMk/>
            <pc:sldMk cId="63518196" sldId="267"/>
            <ac:spMk id="18" creationId="{A0352541-669B-2396-F181-D5E5552AABF1}"/>
          </ac:spMkLst>
        </pc:spChg>
        <pc:spChg chg="mod">
          <ac:chgData name="Davis, Patrick J CIV" userId="14ed313c-b875-48af-8210-a58948eb7430" providerId="ADAL" clId="{610E29C9-D1E6-451C-BD19-8BDCF312B612}" dt="2023-01-31T20:22:32.638" v="851" actId="208"/>
          <ac:spMkLst>
            <pc:docMk/>
            <pc:sldMk cId="63518196" sldId="267"/>
            <ac:spMk id="19" creationId="{810426C1-2EB7-F5B6-73E7-1936F7CFA030}"/>
          </ac:spMkLst>
        </pc:spChg>
        <pc:spChg chg="mod">
          <ac:chgData name="Davis, Patrick J CIV" userId="14ed313c-b875-48af-8210-a58948eb7430" providerId="ADAL" clId="{610E29C9-D1E6-451C-BD19-8BDCF312B612}" dt="2023-01-31T20:01:45.485" v="394" actId="20577"/>
          <ac:spMkLst>
            <pc:docMk/>
            <pc:sldMk cId="63518196" sldId="267"/>
            <ac:spMk id="20" creationId="{94D1B70E-3BF3-69E8-0AE3-FFCB43DE4208}"/>
          </ac:spMkLst>
        </pc:spChg>
        <pc:spChg chg="mod">
          <ac:chgData name="Davis, Patrick J CIV" userId="14ed313c-b875-48af-8210-a58948eb7430" providerId="ADAL" clId="{610E29C9-D1E6-451C-BD19-8BDCF312B612}" dt="2023-01-31T20:20:26.790" v="839" actId="1036"/>
          <ac:spMkLst>
            <pc:docMk/>
            <pc:sldMk cId="63518196" sldId="267"/>
            <ac:spMk id="21" creationId="{CE2F12A8-EC53-44BA-958E-6CD7F87587C6}"/>
          </ac:spMkLst>
        </pc:spChg>
        <pc:spChg chg="mod">
          <ac:chgData name="Davis, Patrick J CIV" userId="14ed313c-b875-48af-8210-a58948eb7430" providerId="ADAL" clId="{610E29C9-D1E6-451C-BD19-8BDCF312B612}" dt="2023-01-31T19:57:07.559" v="313"/>
          <ac:spMkLst>
            <pc:docMk/>
            <pc:sldMk cId="63518196" sldId="267"/>
            <ac:spMk id="22" creationId="{AAF05AB5-6B78-E8DF-BB95-C18DBF214F65}"/>
          </ac:spMkLst>
        </pc:spChg>
        <pc:spChg chg="mod">
          <ac:chgData name="Davis, Patrick J CIV" userId="14ed313c-b875-48af-8210-a58948eb7430" providerId="ADAL" clId="{610E29C9-D1E6-451C-BD19-8BDCF312B612}" dt="2023-01-31T20:20:12.367" v="837" actId="14100"/>
          <ac:spMkLst>
            <pc:docMk/>
            <pc:sldMk cId="63518196" sldId="267"/>
            <ac:spMk id="24" creationId="{798C05E2-C737-4DF3-6B61-9681F358EB8C}"/>
          </ac:spMkLst>
        </pc:spChg>
        <pc:spChg chg="mod">
          <ac:chgData name="Davis, Patrick J CIV" userId="14ed313c-b875-48af-8210-a58948eb7430" providerId="ADAL" clId="{610E29C9-D1E6-451C-BD19-8BDCF312B612}" dt="2023-01-31T20:22:39.197" v="852" actId="208"/>
          <ac:spMkLst>
            <pc:docMk/>
            <pc:sldMk cId="63518196" sldId="267"/>
            <ac:spMk id="25" creationId="{565420B5-A898-6D15-004B-1A51B8CE90E6}"/>
          </ac:spMkLst>
        </pc:spChg>
        <pc:spChg chg="mod">
          <ac:chgData name="Davis, Patrick J CIV" userId="14ed313c-b875-48af-8210-a58948eb7430" providerId="ADAL" clId="{610E29C9-D1E6-451C-BD19-8BDCF312B612}" dt="2023-01-31T20:01:52.094" v="400" actId="20577"/>
          <ac:spMkLst>
            <pc:docMk/>
            <pc:sldMk cId="63518196" sldId="267"/>
            <ac:spMk id="26" creationId="{EBB7FFEB-5524-49A2-8951-B82A2F607DE1}"/>
          </ac:spMkLst>
        </pc:spChg>
        <pc:spChg chg="mod">
          <ac:chgData name="Davis, Patrick J CIV" userId="14ed313c-b875-48af-8210-a58948eb7430" providerId="ADAL" clId="{610E29C9-D1E6-451C-BD19-8BDCF312B612}" dt="2023-01-31T20:20:29.355" v="840" actId="1036"/>
          <ac:spMkLst>
            <pc:docMk/>
            <pc:sldMk cId="63518196" sldId="267"/>
            <ac:spMk id="27" creationId="{6B0F4C21-63F0-1CF3-B70F-587B491322C6}"/>
          </ac:spMkLst>
        </pc:spChg>
        <pc:spChg chg="mod">
          <ac:chgData name="Davis, Patrick J CIV" userId="14ed313c-b875-48af-8210-a58948eb7430" providerId="ADAL" clId="{610E29C9-D1E6-451C-BD19-8BDCF312B612}" dt="2023-01-31T19:57:08.185" v="314"/>
          <ac:spMkLst>
            <pc:docMk/>
            <pc:sldMk cId="63518196" sldId="267"/>
            <ac:spMk id="28" creationId="{6A8531B7-96C0-C93D-6120-B174FF84C3CD}"/>
          </ac:spMkLst>
        </pc:spChg>
        <pc:spChg chg="mod">
          <ac:chgData name="Davis, Patrick J CIV" userId="14ed313c-b875-48af-8210-a58948eb7430" providerId="ADAL" clId="{610E29C9-D1E6-451C-BD19-8BDCF312B612}" dt="2023-01-31T20:06:18.127" v="453" actId="14861"/>
          <ac:spMkLst>
            <pc:docMk/>
            <pc:sldMk cId="63518196" sldId="267"/>
            <ac:spMk id="30" creationId="{C1F6DA69-8755-9998-2DE1-024A2E65327D}"/>
          </ac:spMkLst>
        </pc:spChg>
        <pc:spChg chg="mod">
          <ac:chgData name="Davis, Patrick J CIV" userId="14ed313c-b875-48af-8210-a58948eb7430" providerId="ADAL" clId="{610E29C9-D1E6-451C-BD19-8BDCF312B612}" dt="2023-01-31T20:22:45.151" v="853" actId="208"/>
          <ac:spMkLst>
            <pc:docMk/>
            <pc:sldMk cId="63518196" sldId="267"/>
            <ac:spMk id="31" creationId="{38A2B451-439C-6F18-0857-37A3017861A7}"/>
          </ac:spMkLst>
        </pc:spChg>
        <pc:spChg chg="mod">
          <ac:chgData name="Davis, Patrick J CIV" userId="14ed313c-b875-48af-8210-a58948eb7430" providerId="ADAL" clId="{610E29C9-D1E6-451C-BD19-8BDCF312B612}" dt="2023-01-31T20:01:59.172" v="406" actId="20577"/>
          <ac:spMkLst>
            <pc:docMk/>
            <pc:sldMk cId="63518196" sldId="267"/>
            <ac:spMk id="32" creationId="{124E3EA3-7266-E1FF-08E0-136C0318E49C}"/>
          </ac:spMkLst>
        </pc:spChg>
        <pc:spChg chg="mod">
          <ac:chgData name="Davis, Patrick J CIV" userId="14ed313c-b875-48af-8210-a58948eb7430" providerId="ADAL" clId="{610E29C9-D1E6-451C-BD19-8BDCF312B612}" dt="2023-01-31T20:20:31.334" v="841" actId="1036"/>
          <ac:spMkLst>
            <pc:docMk/>
            <pc:sldMk cId="63518196" sldId="267"/>
            <ac:spMk id="33" creationId="{771050CC-BD12-AC92-5921-D1829B67FDC1}"/>
          </ac:spMkLst>
        </pc:spChg>
        <pc:spChg chg="mod">
          <ac:chgData name="Davis, Patrick J CIV" userId="14ed313c-b875-48af-8210-a58948eb7430" providerId="ADAL" clId="{610E29C9-D1E6-451C-BD19-8BDCF312B612}" dt="2023-01-31T19:57:08.635" v="315"/>
          <ac:spMkLst>
            <pc:docMk/>
            <pc:sldMk cId="63518196" sldId="267"/>
            <ac:spMk id="34" creationId="{F7C7DCBF-01D8-F758-6E83-4C8F31B18EBF}"/>
          </ac:spMkLst>
        </pc:spChg>
        <pc:spChg chg="add del mod">
          <ac:chgData name="Davis, Patrick J CIV" userId="14ed313c-b875-48af-8210-a58948eb7430" providerId="ADAL" clId="{610E29C9-D1E6-451C-BD19-8BDCF312B612}" dt="2023-01-31T20:02:32.644" v="413" actId="478"/>
          <ac:spMkLst>
            <pc:docMk/>
            <pc:sldMk cId="63518196" sldId="267"/>
            <ac:spMk id="36" creationId="{519F5FBB-4F49-D890-52C0-2D2B704F12BD}"/>
          </ac:spMkLst>
        </pc:spChg>
        <pc:spChg chg="add del mod">
          <ac:chgData name="Davis, Patrick J CIV" userId="14ed313c-b875-48af-8210-a58948eb7430" providerId="ADAL" clId="{610E29C9-D1E6-451C-BD19-8BDCF312B612}" dt="2023-01-31T20:06:51.841" v="457" actId="478"/>
          <ac:spMkLst>
            <pc:docMk/>
            <pc:sldMk cId="63518196" sldId="267"/>
            <ac:spMk id="38" creationId="{2922B48E-2BD8-754A-31AF-4DF56CD12683}"/>
          </ac:spMkLst>
        </pc:spChg>
        <pc:spChg chg="add del mod">
          <ac:chgData name="Davis, Patrick J CIV" userId="14ed313c-b875-48af-8210-a58948eb7430" providerId="ADAL" clId="{610E29C9-D1E6-451C-BD19-8BDCF312B612}" dt="2023-01-31T20:12:33.211" v="666" actId="478"/>
          <ac:spMkLst>
            <pc:docMk/>
            <pc:sldMk cId="63518196" sldId="267"/>
            <ac:spMk id="39" creationId="{57D50391-F5EB-3777-A930-50DDAE59A579}"/>
          </ac:spMkLst>
        </pc:spChg>
        <pc:spChg chg="add del mod">
          <ac:chgData name="Davis, Patrick J CIV" userId="14ed313c-b875-48af-8210-a58948eb7430" providerId="ADAL" clId="{610E29C9-D1E6-451C-BD19-8BDCF312B612}" dt="2023-01-31T20:12:45.097" v="668" actId="478"/>
          <ac:spMkLst>
            <pc:docMk/>
            <pc:sldMk cId="63518196" sldId="267"/>
            <ac:spMk id="40" creationId="{734A0325-1E6B-45C3-A688-80A7FDB49686}"/>
          </ac:spMkLst>
        </pc:spChg>
        <pc:spChg chg="add mod ord">
          <ac:chgData name="Davis, Patrick J CIV" userId="14ed313c-b875-48af-8210-a58948eb7430" providerId="ADAL" clId="{610E29C9-D1E6-451C-BD19-8BDCF312B612}" dt="2023-01-31T20:18:58.030" v="766" actId="113"/>
          <ac:spMkLst>
            <pc:docMk/>
            <pc:sldMk cId="63518196" sldId="267"/>
            <ac:spMk id="41" creationId="{8ED13DFF-46D5-B2F7-217B-F3C669150A42}"/>
          </ac:spMkLst>
        </pc:spChg>
        <pc:spChg chg="add del mod">
          <ac:chgData name="Davis, Patrick J CIV" userId="14ed313c-b875-48af-8210-a58948eb7430" providerId="ADAL" clId="{610E29C9-D1E6-451C-BD19-8BDCF312B612}" dt="2023-01-31T20:12:32.583" v="665" actId="478"/>
          <ac:spMkLst>
            <pc:docMk/>
            <pc:sldMk cId="63518196" sldId="267"/>
            <ac:spMk id="42" creationId="{715F6AC9-E9F1-438A-FEC2-1DF6DC24E354}"/>
          </ac:spMkLst>
        </pc:spChg>
        <pc:grpChg chg="add mod">
          <ac:chgData name="Davis, Patrick J CIV" userId="14ed313c-b875-48af-8210-a58948eb7430" providerId="ADAL" clId="{610E29C9-D1E6-451C-BD19-8BDCF312B612}" dt="2023-01-31T19:56:45.734" v="305" actId="164"/>
          <ac:grpSpMkLst>
            <pc:docMk/>
            <pc:sldMk cId="63518196" sldId="267"/>
            <ac:grpSpMk id="9" creationId="{A41141C9-C0AF-C871-D309-4B225E9E461A}"/>
          </ac:grpSpMkLst>
        </pc:grpChg>
        <pc:grpChg chg="add del mod">
          <ac:chgData name="Davis, Patrick J CIV" userId="14ed313c-b875-48af-8210-a58948eb7430" providerId="ADAL" clId="{610E29C9-D1E6-451C-BD19-8BDCF312B612}" dt="2023-01-31T19:57:02.711" v="310" actId="21"/>
          <ac:grpSpMkLst>
            <pc:docMk/>
            <pc:sldMk cId="63518196" sldId="267"/>
            <ac:grpSpMk id="10" creationId="{3A4D0851-12A6-59BF-5F3E-F79FFCC7CAA9}"/>
          </ac:grpSpMkLst>
        </pc:grpChg>
        <pc:grpChg chg="add mod">
          <ac:chgData name="Davis, Patrick J CIV" userId="14ed313c-b875-48af-8210-a58948eb7430" providerId="ADAL" clId="{610E29C9-D1E6-451C-BD19-8BDCF312B612}" dt="2023-01-31T20:13:31.556" v="675" actId="1076"/>
          <ac:grpSpMkLst>
            <pc:docMk/>
            <pc:sldMk cId="63518196" sldId="267"/>
            <ac:grpSpMk id="11" creationId="{5691AB94-2BBB-F765-B473-9CC23B14349A}"/>
          </ac:grpSpMkLst>
        </pc:grpChg>
        <pc:grpChg chg="add mod">
          <ac:chgData name="Davis, Patrick J CIV" userId="14ed313c-b875-48af-8210-a58948eb7430" providerId="ADAL" clId="{610E29C9-D1E6-451C-BD19-8BDCF312B612}" dt="2023-01-31T20:13:31.556" v="675" actId="1076"/>
          <ac:grpSpMkLst>
            <pc:docMk/>
            <pc:sldMk cId="63518196" sldId="267"/>
            <ac:grpSpMk id="17" creationId="{C253AB1A-9E50-2C97-AA8B-D2C2C36B656A}"/>
          </ac:grpSpMkLst>
        </pc:grpChg>
        <pc:grpChg chg="add mod">
          <ac:chgData name="Davis, Patrick J CIV" userId="14ed313c-b875-48af-8210-a58948eb7430" providerId="ADAL" clId="{610E29C9-D1E6-451C-BD19-8BDCF312B612}" dt="2023-01-31T20:13:31.556" v="675" actId="1076"/>
          <ac:grpSpMkLst>
            <pc:docMk/>
            <pc:sldMk cId="63518196" sldId="267"/>
            <ac:grpSpMk id="23" creationId="{7F7B3E2D-397B-DE01-B76F-6B2DEF55E4A6}"/>
          </ac:grpSpMkLst>
        </pc:grpChg>
        <pc:grpChg chg="add mod">
          <ac:chgData name="Davis, Patrick J CIV" userId="14ed313c-b875-48af-8210-a58948eb7430" providerId="ADAL" clId="{610E29C9-D1E6-451C-BD19-8BDCF312B612}" dt="2023-01-31T20:13:31.556" v="675" actId="1076"/>
          <ac:grpSpMkLst>
            <pc:docMk/>
            <pc:sldMk cId="63518196" sldId="267"/>
            <ac:grpSpMk id="29" creationId="{17919D2D-E54D-3491-D591-92C2DC73B53E}"/>
          </ac:grpSpMkLst>
        </pc:grpChg>
        <pc:picChg chg="add mod modCrop">
          <ac:chgData name="Davis, Patrick J CIV" userId="14ed313c-b875-48af-8210-a58948eb7430" providerId="ADAL" clId="{610E29C9-D1E6-451C-BD19-8BDCF312B612}" dt="2023-01-31T20:13:03.543" v="671" actId="1076"/>
          <ac:picMkLst>
            <pc:docMk/>
            <pc:sldMk cId="63518196" sldId="267"/>
            <ac:picMk id="43" creationId="{CF5DC971-587B-8F63-5159-018447E41439}"/>
          </ac:picMkLst>
        </pc:picChg>
        <pc:picChg chg="add mod">
          <ac:chgData name="Davis, Patrick J CIV" userId="14ed313c-b875-48af-8210-a58948eb7430" providerId="ADAL" clId="{610E29C9-D1E6-451C-BD19-8BDCF312B612}" dt="2023-01-31T20:12:39.829" v="667" actId="571"/>
          <ac:picMkLst>
            <pc:docMk/>
            <pc:sldMk cId="63518196" sldId="267"/>
            <ac:picMk id="44" creationId="{537BDF90-6D39-FC91-F99A-56958D1DD238}"/>
          </ac:picMkLst>
        </pc:picChg>
      </pc:sldChg>
      <pc:sldChg chg="addSp delSp modSp add del mod delAnim modNotesTx">
        <pc:chgData name="Davis, Patrick J CIV" userId="14ed313c-b875-48af-8210-a58948eb7430" providerId="ADAL" clId="{610E29C9-D1E6-451C-BD19-8BDCF312B612}" dt="2023-01-31T23:03:57.156" v="3153" actId="20577"/>
        <pc:sldMkLst>
          <pc:docMk/>
          <pc:sldMk cId="781935048" sldId="268"/>
        </pc:sldMkLst>
        <pc:spChg chg="mod">
          <ac:chgData name="Davis, Patrick J CIV" userId="14ed313c-b875-48af-8210-a58948eb7430" providerId="ADAL" clId="{610E29C9-D1E6-451C-BD19-8BDCF312B612}" dt="2023-01-31T20:21:00.593" v="844"/>
          <ac:spMkLst>
            <pc:docMk/>
            <pc:sldMk cId="781935048" sldId="268"/>
            <ac:spMk id="4" creationId="{C8A22A4F-12D5-A739-8703-CC752FE429C2}"/>
          </ac:spMkLst>
        </pc:spChg>
        <pc:spChg chg="mod">
          <ac:chgData name="Davis, Patrick J CIV" userId="14ed313c-b875-48af-8210-a58948eb7430" providerId="ADAL" clId="{610E29C9-D1E6-451C-BD19-8BDCF312B612}" dt="2023-01-31T20:22:09.366" v="849" actId="208"/>
          <ac:spMkLst>
            <pc:docMk/>
            <pc:sldMk cId="781935048" sldId="268"/>
            <ac:spMk id="6" creationId="{0D55EC64-3E66-CAD3-9E53-E4C9341FD68D}"/>
          </ac:spMkLst>
        </pc:spChg>
        <pc:spChg chg="mod">
          <ac:chgData name="Davis, Patrick J CIV" userId="14ed313c-b875-48af-8210-a58948eb7430" providerId="ADAL" clId="{610E29C9-D1E6-451C-BD19-8BDCF312B612}" dt="2023-01-31T20:21:00.593" v="844"/>
          <ac:spMkLst>
            <pc:docMk/>
            <pc:sldMk cId="781935048" sldId="268"/>
            <ac:spMk id="8" creationId="{18D03D2B-8263-672F-FFE5-D7E2714D6628}"/>
          </ac:spMkLst>
        </pc:spChg>
        <pc:spChg chg="mod">
          <ac:chgData name="Davis, Patrick J CIV" userId="14ed313c-b875-48af-8210-a58948eb7430" providerId="ADAL" clId="{610E29C9-D1E6-451C-BD19-8BDCF312B612}" dt="2023-01-31T20:14:42.231" v="707" actId="1035"/>
          <ac:spMkLst>
            <pc:docMk/>
            <pc:sldMk cId="781935048" sldId="268"/>
            <ac:spMk id="9" creationId="{E24D5FE5-8409-68E0-9249-2127D5586BF8}"/>
          </ac:spMkLst>
        </pc:spChg>
        <pc:spChg chg="mod">
          <ac:chgData name="Davis, Patrick J CIV" userId="14ed313c-b875-48af-8210-a58948eb7430" providerId="ADAL" clId="{610E29C9-D1E6-451C-BD19-8BDCF312B612}" dt="2023-01-31T20:21:00.593" v="844"/>
          <ac:spMkLst>
            <pc:docMk/>
            <pc:sldMk cId="781935048" sldId="268"/>
            <ac:spMk id="10" creationId="{542B7375-08B8-5531-2655-99380E2183B7}"/>
          </ac:spMkLst>
        </pc:spChg>
        <pc:spChg chg="mod">
          <ac:chgData name="Davis, Patrick J CIV" userId="14ed313c-b875-48af-8210-a58948eb7430" providerId="ADAL" clId="{610E29C9-D1E6-451C-BD19-8BDCF312B612}" dt="2023-01-31T20:21:56.794" v="848" actId="207"/>
          <ac:spMkLst>
            <pc:docMk/>
            <pc:sldMk cId="781935048" sldId="268"/>
            <ac:spMk id="12" creationId="{71169110-6E74-48CA-B1FA-D22EB6CA3949}"/>
          </ac:spMkLst>
        </pc:spChg>
        <pc:spChg chg="mod">
          <ac:chgData name="Davis, Patrick J CIV" userId="14ed313c-b875-48af-8210-a58948eb7430" providerId="ADAL" clId="{610E29C9-D1E6-451C-BD19-8BDCF312B612}" dt="2023-01-31T20:21:00.593" v="844"/>
          <ac:spMkLst>
            <pc:docMk/>
            <pc:sldMk cId="781935048" sldId="268"/>
            <ac:spMk id="13" creationId="{AA8CA391-3ADD-AEAC-46C9-D1283FD61B89}"/>
          </ac:spMkLst>
        </pc:spChg>
        <pc:spChg chg="mod">
          <ac:chgData name="Davis, Patrick J CIV" userId="14ed313c-b875-48af-8210-a58948eb7430" providerId="ADAL" clId="{610E29C9-D1E6-451C-BD19-8BDCF312B612}" dt="2023-01-31T20:23:02.873" v="854"/>
          <ac:spMkLst>
            <pc:docMk/>
            <pc:sldMk cId="781935048" sldId="268"/>
            <ac:spMk id="15" creationId="{C7B2E496-39E5-4D5D-AAAA-F3E3A7BFC7BF}"/>
          </ac:spMkLst>
        </pc:spChg>
        <pc:spChg chg="mod">
          <ac:chgData name="Davis, Patrick J CIV" userId="14ed313c-b875-48af-8210-a58948eb7430" providerId="ADAL" clId="{610E29C9-D1E6-451C-BD19-8BDCF312B612}" dt="2023-01-31T20:23:02.873" v="854"/>
          <ac:spMkLst>
            <pc:docMk/>
            <pc:sldMk cId="781935048" sldId="268"/>
            <ac:spMk id="16" creationId="{6686993B-0F63-9585-F912-DB048403ABFC}"/>
          </ac:spMkLst>
        </pc:spChg>
        <pc:spChg chg="mod">
          <ac:chgData name="Davis, Patrick J CIV" userId="14ed313c-b875-48af-8210-a58948eb7430" providerId="ADAL" clId="{610E29C9-D1E6-451C-BD19-8BDCF312B612}" dt="2023-01-31T20:23:02.873" v="854"/>
          <ac:spMkLst>
            <pc:docMk/>
            <pc:sldMk cId="781935048" sldId="268"/>
            <ac:spMk id="17" creationId="{4160755B-AB95-F239-0231-FDA6F6148D95}"/>
          </ac:spMkLst>
        </pc:spChg>
        <pc:spChg chg="mod">
          <ac:chgData name="Davis, Patrick J CIV" userId="14ed313c-b875-48af-8210-a58948eb7430" providerId="ADAL" clId="{610E29C9-D1E6-451C-BD19-8BDCF312B612}" dt="2023-01-31T20:23:02.873" v="854"/>
          <ac:spMkLst>
            <pc:docMk/>
            <pc:sldMk cId="781935048" sldId="268"/>
            <ac:spMk id="18" creationId="{124E3540-2B94-1655-8A3C-A26A36A19265}"/>
          </ac:spMkLst>
        </pc:spChg>
        <pc:spChg chg="mod">
          <ac:chgData name="Davis, Patrick J CIV" userId="14ed313c-b875-48af-8210-a58948eb7430" providerId="ADAL" clId="{610E29C9-D1E6-451C-BD19-8BDCF312B612}" dt="2023-01-31T20:23:02.873" v="854"/>
          <ac:spMkLst>
            <pc:docMk/>
            <pc:sldMk cId="781935048" sldId="268"/>
            <ac:spMk id="19" creationId="{E33D201F-F506-9AD4-AB5D-13344E86BBA4}"/>
          </ac:spMkLst>
        </pc:spChg>
        <pc:spChg chg="mod">
          <ac:chgData name="Davis, Patrick J CIV" userId="14ed313c-b875-48af-8210-a58948eb7430" providerId="ADAL" clId="{610E29C9-D1E6-451C-BD19-8BDCF312B612}" dt="2023-01-31T20:25:16.339" v="879" actId="14100"/>
          <ac:spMkLst>
            <pc:docMk/>
            <pc:sldMk cId="781935048" sldId="268"/>
            <ac:spMk id="22" creationId="{D8B255C4-5631-939D-D2AB-1C4503C97FD5}"/>
          </ac:spMkLst>
        </pc:spChg>
        <pc:spChg chg="mod">
          <ac:chgData name="Davis, Patrick J CIV" userId="14ed313c-b875-48af-8210-a58948eb7430" providerId="ADAL" clId="{610E29C9-D1E6-451C-BD19-8BDCF312B612}" dt="2023-01-31T20:25:10.730" v="878"/>
          <ac:spMkLst>
            <pc:docMk/>
            <pc:sldMk cId="781935048" sldId="268"/>
            <ac:spMk id="23" creationId="{22132AA6-0E0A-FB96-BC42-57200C3957D1}"/>
          </ac:spMkLst>
        </pc:spChg>
        <pc:spChg chg="mod">
          <ac:chgData name="Davis, Patrick J CIV" userId="14ed313c-b875-48af-8210-a58948eb7430" providerId="ADAL" clId="{610E29C9-D1E6-451C-BD19-8BDCF312B612}" dt="2023-01-31T20:25:10.730" v="878"/>
          <ac:spMkLst>
            <pc:docMk/>
            <pc:sldMk cId="781935048" sldId="268"/>
            <ac:spMk id="24" creationId="{464EE20C-BA79-0A4F-7E1F-B026809B9B3D}"/>
          </ac:spMkLst>
        </pc:spChg>
        <pc:spChg chg="mod">
          <ac:chgData name="Davis, Patrick J CIV" userId="14ed313c-b875-48af-8210-a58948eb7430" providerId="ADAL" clId="{610E29C9-D1E6-451C-BD19-8BDCF312B612}" dt="2023-01-31T20:25:10.730" v="878"/>
          <ac:spMkLst>
            <pc:docMk/>
            <pc:sldMk cId="781935048" sldId="268"/>
            <ac:spMk id="25" creationId="{41240C91-BD29-0EE2-3051-EF040D5B248C}"/>
          </ac:spMkLst>
        </pc:spChg>
        <pc:spChg chg="mod">
          <ac:chgData name="Davis, Patrick J CIV" userId="14ed313c-b875-48af-8210-a58948eb7430" providerId="ADAL" clId="{610E29C9-D1E6-451C-BD19-8BDCF312B612}" dt="2023-01-31T20:25:10.730" v="878"/>
          <ac:spMkLst>
            <pc:docMk/>
            <pc:sldMk cId="781935048" sldId="268"/>
            <ac:spMk id="26" creationId="{42954CE5-8B9E-1AB3-3EA4-6C2DA8AF1937}"/>
          </ac:spMkLst>
        </pc:spChg>
        <pc:spChg chg="mod">
          <ac:chgData name="Davis, Patrick J CIV" userId="14ed313c-b875-48af-8210-a58948eb7430" providerId="ADAL" clId="{610E29C9-D1E6-451C-BD19-8BDCF312B612}" dt="2023-01-31T20:25:28.489" v="881"/>
          <ac:spMkLst>
            <pc:docMk/>
            <pc:sldMk cId="781935048" sldId="268"/>
            <ac:spMk id="28" creationId="{17B6C934-556D-24E1-7CC4-90F047F665E0}"/>
          </ac:spMkLst>
        </pc:spChg>
        <pc:spChg chg="mod">
          <ac:chgData name="Davis, Patrick J CIV" userId="14ed313c-b875-48af-8210-a58948eb7430" providerId="ADAL" clId="{610E29C9-D1E6-451C-BD19-8BDCF312B612}" dt="2023-01-31T20:25:28.489" v="881"/>
          <ac:spMkLst>
            <pc:docMk/>
            <pc:sldMk cId="781935048" sldId="268"/>
            <ac:spMk id="29" creationId="{CA40D23A-6446-B3E4-4805-4A820A8AE285}"/>
          </ac:spMkLst>
        </pc:spChg>
        <pc:spChg chg="mod">
          <ac:chgData name="Davis, Patrick J CIV" userId="14ed313c-b875-48af-8210-a58948eb7430" providerId="ADAL" clId="{610E29C9-D1E6-451C-BD19-8BDCF312B612}" dt="2023-01-31T20:25:28.489" v="881"/>
          <ac:spMkLst>
            <pc:docMk/>
            <pc:sldMk cId="781935048" sldId="268"/>
            <ac:spMk id="30" creationId="{0A834459-B826-B41C-E239-360CD0E98E61}"/>
          </ac:spMkLst>
        </pc:spChg>
        <pc:spChg chg="mod">
          <ac:chgData name="Davis, Patrick J CIV" userId="14ed313c-b875-48af-8210-a58948eb7430" providerId="ADAL" clId="{610E29C9-D1E6-451C-BD19-8BDCF312B612}" dt="2023-01-31T20:25:28.489" v="881"/>
          <ac:spMkLst>
            <pc:docMk/>
            <pc:sldMk cId="781935048" sldId="268"/>
            <ac:spMk id="31" creationId="{B257E126-F51A-7454-9057-24242F91F731}"/>
          </ac:spMkLst>
        </pc:spChg>
        <pc:spChg chg="mod">
          <ac:chgData name="Davis, Patrick J CIV" userId="14ed313c-b875-48af-8210-a58948eb7430" providerId="ADAL" clId="{610E29C9-D1E6-451C-BD19-8BDCF312B612}" dt="2023-01-31T20:25:28.489" v="881"/>
          <ac:spMkLst>
            <pc:docMk/>
            <pc:sldMk cId="781935048" sldId="268"/>
            <ac:spMk id="32" creationId="{323A6C47-FE1E-F6A8-5186-0BFE1C2332F6}"/>
          </ac:spMkLst>
        </pc:spChg>
        <pc:grpChg chg="add del mod">
          <ac:chgData name="Davis, Patrick J CIV" userId="14ed313c-b875-48af-8210-a58948eb7430" providerId="ADAL" clId="{610E29C9-D1E6-451C-BD19-8BDCF312B612}" dt="2023-01-31T20:23:09.368" v="857" actId="478"/>
          <ac:grpSpMkLst>
            <pc:docMk/>
            <pc:sldMk cId="781935048" sldId="268"/>
            <ac:grpSpMk id="3" creationId="{9FC52A70-903C-063F-20BF-E364D01BF98A}"/>
          </ac:grpSpMkLst>
        </pc:grpChg>
        <pc:grpChg chg="add del mod">
          <ac:chgData name="Davis, Patrick J CIV" userId="14ed313c-b875-48af-8210-a58948eb7430" providerId="ADAL" clId="{610E29C9-D1E6-451C-BD19-8BDCF312B612}" dt="2023-01-31T20:23:05.708" v="855"/>
          <ac:grpSpMkLst>
            <pc:docMk/>
            <pc:sldMk cId="781935048" sldId="268"/>
            <ac:grpSpMk id="14" creationId="{B5B0BDDA-67D2-6F7F-629E-9511B7901832}"/>
          </ac:grpSpMkLst>
        </pc:grpChg>
        <pc:grpChg chg="add del mod">
          <ac:chgData name="Davis, Patrick J CIV" userId="14ed313c-b875-48af-8210-a58948eb7430" providerId="ADAL" clId="{610E29C9-D1E6-451C-BD19-8BDCF312B612}" dt="2023-01-31T20:25:44.939" v="889" actId="478"/>
          <ac:grpSpMkLst>
            <pc:docMk/>
            <pc:sldMk cId="781935048" sldId="268"/>
            <ac:grpSpMk id="21" creationId="{77FAF451-C2ED-0869-00BF-34F5D4C69A68}"/>
          </ac:grpSpMkLst>
        </pc:grpChg>
        <pc:grpChg chg="add del mod">
          <ac:chgData name="Davis, Patrick J CIV" userId="14ed313c-b875-48af-8210-a58948eb7430" providerId="ADAL" clId="{610E29C9-D1E6-451C-BD19-8BDCF312B612}" dt="2023-01-31T20:25:30.499" v="884"/>
          <ac:grpSpMkLst>
            <pc:docMk/>
            <pc:sldMk cId="781935048" sldId="268"/>
            <ac:grpSpMk id="27" creationId="{F91EE945-5552-B1AC-20FC-417E7FC8509E}"/>
          </ac:grpSpMkLst>
        </pc:grpChg>
        <pc:picChg chg="add del mod">
          <ac:chgData name="Davis, Patrick J CIV" userId="14ed313c-b875-48af-8210-a58948eb7430" providerId="ADAL" clId="{610E29C9-D1E6-451C-BD19-8BDCF312B612}" dt="2023-01-31T20:25:23.369" v="880" actId="478"/>
          <ac:picMkLst>
            <pc:docMk/>
            <pc:sldMk cId="781935048" sldId="268"/>
            <ac:picMk id="20" creationId="{5ADE8D14-05CA-2580-8730-A3A955F067B8}"/>
          </ac:picMkLst>
        </pc:picChg>
        <pc:picChg chg="add mod">
          <ac:chgData name="Davis, Patrick J CIV" userId="14ed313c-b875-48af-8210-a58948eb7430" providerId="ADAL" clId="{610E29C9-D1E6-451C-BD19-8BDCF312B612}" dt="2023-01-31T20:25:42.133" v="888" actId="1076"/>
          <ac:picMkLst>
            <pc:docMk/>
            <pc:sldMk cId="781935048" sldId="268"/>
            <ac:picMk id="33" creationId="{167AF136-54D3-B624-3E53-1266EE81A044}"/>
          </ac:picMkLst>
        </pc:picChg>
        <pc:picChg chg="del">
          <ac:chgData name="Davis, Patrick J CIV" userId="14ed313c-b875-48af-8210-a58948eb7430" providerId="ADAL" clId="{610E29C9-D1E6-451C-BD19-8BDCF312B612}" dt="2023-01-31T19:49:02.473" v="84" actId="478"/>
          <ac:picMkLst>
            <pc:docMk/>
            <pc:sldMk cId="781935048" sldId="268"/>
            <ac:picMk id="41" creationId="{8C18D49B-321D-73E7-986B-59B0309E84B5}"/>
          </ac:picMkLst>
        </pc:picChg>
      </pc:sldChg>
      <pc:sldChg chg="addSp delSp modSp add del mod delAnim">
        <pc:chgData name="Davis, Patrick J CIV" userId="14ed313c-b875-48af-8210-a58948eb7430" providerId="ADAL" clId="{610E29C9-D1E6-451C-BD19-8BDCF312B612}" dt="2023-01-31T20:24:59.902" v="877" actId="478"/>
        <pc:sldMkLst>
          <pc:docMk/>
          <pc:sldMk cId="1638163121" sldId="269"/>
        </pc:sldMkLst>
        <pc:spChg chg="mod">
          <ac:chgData name="Davis, Patrick J CIV" userId="14ed313c-b875-48af-8210-a58948eb7430" providerId="ADAL" clId="{610E29C9-D1E6-451C-BD19-8BDCF312B612}" dt="2023-01-31T20:24:25.226" v="868" actId="14100"/>
          <ac:spMkLst>
            <pc:docMk/>
            <pc:sldMk cId="1638163121" sldId="269"/>
            <ac:spMk id="4" creationId="{4F8BB641-225D-C48F-EEEB-CBCB351AE2FA}"/>
          </ac:spMkLst>
        </pc:spChg>
        <pc:spChg chg="mod">
          <ac:chgData name="Davis, Patrick J CIV" userId="14ed313c-b875-48af-8210-a58948eb7430" providerId="ADAL" clId="{610E29C9-D1E6-451C-BD19-8BDCF312B612}" dt="2023-01-31T20:23:43.141" v="861" actId="208"/>
          <ac:spMkLst>
            <pc:docMk/>
            <pc:sldMk cId="1638163121" sldId="269"/>
            <ac:spMk id="6" creationId="{1EB9A694-F1FA-F547-ABB7-5F313EBC8CAB}"/>
          </ac:spMkLst>
        </pc:spChg>
        <pc:spChg chg="mod">
          <ac:chgData name="Davis, Patrick J CIV" userId="14ed313c-b875-48af-8210-a58948eb7430" providerId="ADAL" clId="{610E29C9-D1E6-451C-BD19-8BDCF312B612}" dt="2023-01-31T20:21:32.518" v="846"/>
          <ac:spMkLst>
            <pc:docMk/>
            <pc:sldMk cId="1638163121" sldId="269"/>
            <ac:spMk id="7" creationId="{2143E5B0-6D59-46B9-D316-E3815CFC155E}"/>
          </ac:spMkLst>
        </pc:spChg>
        <pc:spChg chg="mod">
          <ac:chgData name="Davis, Patrick J CIV" userId="14ed313c-b875-48af-8210-a58948eb7430" providerId="ADAL" clId="{610E29C9-D1E6-451C-BD19-8BDCF312B612}" dt="2023-01-31T20:21:32.518" v="846"/>
          <ac:spMkLst>
            <pc:docMk/>
            <pc:sldMk cId="1638163121" sldId="269"/>
            <ac:spMk id="12" creationId="{B0FF8CB9-FA94-5EEC-52D7-ED517CD87FFC}"/>
          </ac:spMkLst>
        </pc:spChg>
        <pc:spChg chg="mod">
          <ac:chgData name="Davis, Patrick J CIV" userId="14ed313c-b875-48af-8210-a58948eb7430" providerId="ADAL" clId="{610E29C9-D1E6-451C-BD19-8BDCF312B612}" dt="2023-01-31T20:21:32.518" v="846"/>
          <ac:spMkLst>
            <pc:docMk/>
            <pc:sldMk cId="1638163121" sldId="269"/>
            <ac:spMk id="14" creationId="{C62ED222-0922-10AB-CEA0-193DFA117124}"/>
          </ac:spMkLst>
        </pc:spChg>
        <pc:spChg chg="mod">
          <ac:chgData name="Davis, Patrick J CIV" userId="14ed313c-b875-48af-8210-a58948eb7430" providerId="ADAL" clId="{610E29C9-D1E6-451C-BD19-8BDCF312B612}" dt="2023-01-31T20:23:46.548" v="862"/>
          <ac:spMkLst>
            <pc:docMk/>
            <pc:sldMk cId="1638163121" sldId="269"/>
            <ac:spMk id="16" creationId="{FC888058-1699-C515-6D69-8F532F165768}"/>
          </ac:spMkLst>
        </pc:spChg>
        <pc:spChg chg="mod">
          <ac:chgData name="Davis, Patrick J CIV" userId="14ed313c-b875-48af-8210-a58948eb7430" providerId="ADAL" clId="{610E29C9-D1E6-451C-BD19-8BDCF312B612}" dt="2023-01-31T20:23:46.548" v="862"/>
          <ac:spMkLst>
            <pc:docMk/>
            <pc:sldMk cId="1638163121" sldId="269"/>
            <ac:spMk id="17" creationId="{FD694D0D-45BB-5C19-710F-742E19CEA7FB}"/>
          </ac:spMkLst>
        </pc:spChg>
        <pc:spChg chg="mod">
          <ac:chgData name="Davis, Patrick J CIV" userId="14ed313c-b875-48af-8210-a58948eb7430" providerId="ADAL" clId="{610E29C9-D1E6-451C-BD19-8BDCF312B612}" dt="2023-01-31T20:23:46.548" v="862"/>
          <ac:spMkLst>
            <pc:docMk/>
            <pc:sldMk cId="1638163121" sldId="269"/>
            <ac:spMk id="18" creationId="{319EB99E-FAED-BDAA-DA34-411D7D60BB66}"/>
          </ac:spMkLst>
        </pc:spChg>
        <pc:spChg chg="mod">
          <ac:chgData name="Davis, Patrick J CIV" userId="14ed313c-b875-48af-8210-a58948eb7430" providerId="ADAL" clId="{610E29C9-D1E6-451C-BD19-8BDCF312B612}" dt="2023-01-31T20:23:46.548" v="862"/>
          <ac:spMkLst>
            <pc:docMk/>
            <pc:sldMk cId="1638163121" sldId="269"/>
            <ac:spMk id="19" creationId="{F2E9DD8B-5B97-1E2C-E7E6-D4DA960BD122}"/>
          </ac:spMkLst>
        </pc:spChg>
        <pc:spChg chg="mod">
          <ac:chgData name="Davis, Patrick J CIV" userId="14ed313c-b875-48af-8210-a58948eb7430" providerId="ADAL" clId="{610E29C9-D1E6-451C-BD19-8BDCF312B612}" dt="2023-01-31T20:23:46.548" v="862"/>
          <ac:spMkLst>
            <pc:docMk/>
            <pc:sldMk cId="1638163121" sldId="269"/>
            <ac:spMk id="20" creationId="{4E4BBCE1-0A8A-0EA3-F717-F0562C0B8346}"/>
          </ac:spMkLst>
        </pc:spChg>
        <pc:spChg chg="mod">
          <ac:chgData name="Davis, Patrick J CIV" userId="14ed313c-b875-48af-8210-a58948eb7430" providerId="ADAL" clId="{610E29C9-D1E6-451C-BD19-8BDCF312B612}" dt="2023-01-31T20:24:28.751" v="869"/>
          <ac:spMkLst>
            <pc:docMk/>
            <pc:sldMk cId="1638163121" sldId="269"/>
            <ac:spMk id="23" creationId="{198B936E-9868-7ABD-C920-076711B677D0}"/>
          </ac:spMkLst>
        </pc:spChg>
        <pc:spChg chg="mod">
          <ac:chgData name="Davis, Patrick J CIV" userId="14ed313c-b875-48af-8210-a58948eb7430" providerId="ADAL" clId="{610E29C9-D1E6-451C-BD19-8BDCF312B612}" dt="2023-01-31T20:24:28.751" v="869"/>
          <ac:spMkLst>
            <pc:docMk/>
            <pc:sldMk cId="1638163121" sldId="269"/>
            <ac:spMk id="25" creationId="{D61941D8-EEC1-AD89-FBEC-66D26AB41CE3}"/>
          </ac:spMkLst>
        </pc:spChg>
        <pc:spChg chg="mod">
          <ac:chgData name="Davis, Patrick J CIV" userId="14ed313c-b875-48af-8210-a58948eb7430" providerId="ADAL" clId="{610E29C9-D1E6-451C-BD19-8BDCF312B612}" dt="2023-01-31T20:24:28.751" v="869"/>
          <ac:spMkLst>
            <pc:docMk/>
            <pc:sldMk cId="1638163121" sldId="269"/>
            <ac:spMk id="26" creationId="{FD4777A0-E099-F49D-28BA-4DED92A63A53}"/>
          </ac:spMkLst>
        </pc:spChg>
        <pc:spChg chg="mod">
          <ac:chgData name="Davis, Patrick J CIV" userId="14ed313c-b875-48af-8210-a58948eb7430" providerId="ADAL" clId="{610E29C9-D1E6-451C-BD19-8BDCF312B612}" dt="2023-01-31T20:24:28.751" v="869"/>
          <ac:spMkLst>
            <pc:docMk/>
            <pc:sldMk cId="1638163121" sldId="269"/>
            <ac:spMk id="27" creationId="{B2A96EC9-A459-8602-3CC1-A0025333D099}"/>
          </ac:spMkLst>
        </pc:spChg>
        <pc:spChg chg="mod">
          <ac:chgData name="Davis, Patrick J CIV" userId="14ed313c-b875-48af-8210-a58948eb7430" providerId="ADAL" clId="{610E29C9-D1E6-451C-BD19-8BDCF312B612}" dt="2023-01-31T20:24:28.751" v="869"/>
          <ac:spMkLst>
            <pc:docMk/>
            <pc:sldMk cId="1638163121" sldId="269"/>
            <ac:spMk id="28" creationId="{4E64D68F-BBF5-359B-24DD-D83CF37E70E1}"/>
          </ac:spMkLst>
        </pc:spChg>
        <pc:grpChg chg="add del mod">
          <ac:chgData name="Davis, Patrick J CIV" userId="14ed313c-b875-48af-8210-a58948eb7430" providerId="ADAL" clId="{610E29C9-D1E6-451C-BD19-8BDCF312B612}" dt="2023-01-31T20:24:59.902" v="877" actId="478"/>
          <ac:grpSpMkLst>
            <pc:docMk/>
            <pc:sldMk cId="1638163121" sldId="269"/>
            <ac:grpSpMk id="3" creationId="{E5A7C8AE-8666-BCA1-BC7C-32CD8B44CE09}"/>
          </ac:grpSpMkLst>
        </pc:grpChg>
        <pc:grpChg chg="add del mod">
          <ac:chgData name="Davis, Patrick J CIV" userId="14ed313c-b875-48af-8210-a58948eb7430" providerId="ADAL" clId="{610E29C9-D1E6-451C-BD19-8BDCF312B612}" dt="2023-01-31T20:23:47.937" v="863"/>
          <ac:grpSpMkLst>
            <pc:docMk/>
            <pc:sldMk cId="1638163121" sldId="269"/>
            <ac:grpSpMk id="15" creationId="{A24490D6-90B5-6AF3-94CB-BBE22AC48BB7}"/>
          </ac:grpSpMkLst>
        </pc:grpChg>
        <pc:grpChg chg="add del mod">
          <ac:chgData name="Davis, Patrick J CIV" userId="14ed313c-b875-48af-8210-a58948eb7430" providerId="ADAL" clId="{610E29C9-D1E6-451C-BD19-8BDCF312B612}" dt="2023-01-31T20:24:30.813" v="870"/>
          <ac:grpSpMkLst>
            <pc:docMk/>
            <pc:sldMk cId="1638163121" sldId="269"/>
            <ac:grpSpMk id="22" creationId="{C722B33B-A2A3-76CC-ACE5-87A18D50C85F}"/>
          </ac:grpSpMkLst>
        </pc:grpChg>
        <pc:picChg chg="add del mod">
          <ac:chgData name="Davis, Patrick J CIV" userId="14ed313c-b875-48af-8210-a58948eb7430" providerId="ADAL" clId="{610E29C9-D1E6-451C-BD19-8BDCF312B612}" dt="2023-01-31T20:24:21.482" v="867" actId="478"/>
          <ac:picMkLst>
            <pc:docMk/>
            <pc:sldMk cId="1638163121" sldId="269"/>
            <ac:picMk id="21" creationId="{9E0B4DE6-8EDC-3F39-8661-F291EE9F5FD5}"/>
          </ac:picMkLst>
        </pc:picChg>
        <pc:picChg chg="del">
          <ac:chgData name="Davis, Patrick J CIV" userId="14ed313c-b875-48af-8210-a58948eb7430" providerId="ADAL" clId="{610E29C9-D1E6-451C-BD19-8BDCF312B612}" dt="2023-01-31T19:49:03.510" v="85" actId="478"/>
          <ac:picMkLst>
            <pc:docMk/>
            <pc:sldMk cId="1638163121" sldId="269"/>
            <ac:picMk id="24" creationId="{A35A5DE2-F327-1AC1-56AA-AC6CCC5C26DD}"/>
          </ac:picMkLst>
        </pc:picChg>
        <pc:picChg chg="add mod">
          <ac:chgData name="Davis, Patrick J CIV" userId="14ed313c-b875-48af-8210-a58948eb7430" providerId="ADAL" clId="{610E29C9-D1E6-451C-BD19-8BDCF312B612}" dt="2023-01-31T20:24:56.718" v="876" actId="1076"/>
          <ac:picMkLst>
            <pc:docMk/>
            <pc:sldMk cId="1638163121" sldId="269"/>
            <ac:picMk id="29" creationId="{0882223C-1C2D-E3B9-FC9B-8998F5025578}"/>
          </ac:picMkLst>
        </pc:picChg>
      </pc:sldChg>
      <pc:sldChg chg="addSp delSp modSp add del mod delAnim">
        <pc:chgData name="Davis, Patrick J CIV" userId="14ed313c-b875-48af-8210-a58948eb7430" providerId="ADAL" clId="{610E29C9-D1E6-451C-BD19-8BDCF312B612}" dt="2023-01-31T20:28:23.725" v="903"/>
        <pc:sldMkLst>
          <pc:docMk/>
          <pc:sldMk cId="1171307324" sldId="270"/>
        </pc:sldMkLst>
        <pc:picChg chg="add mod">
          <ac:chgData name="Davis, Patrick J CIV" userId="14ed313c-b875-48af-8210-a58948eb7430" providerId="ADAL" clId="{610E29C9-D1E6-451C-BD19-8BDCF312B612}" dt="2023-01-31T20:28:23.725" v="903"/>
          <ac:picMkLst>
            <pc:docMk/>
            <pc:sldMk cId="1171307324" sldId="270"/>
            <ac:picMk id="4" creationId="{5E08EE46-8F3B-BF01-D303-8A5F8C6E3CEB}"/>
          </ac:picMkLst>
        </pc:picChg>
        <pc:picChg chg="del">
          <ac:chgData name="Davis, Patrick J CIV" userId="14ed313c-b875-48af-8210-a58948eb7430" providerId="ADAL" clId="{610E29C9-D1E6-451C-BD19-8BDCF312B612}" dt="2023-01-31T19:49:13.140" v="92" actId="478"/>
          <ac:picMkLst>
            <pc:docMk/>
            <pc:sldMk cId="1171307324" sldId="270"/>
            <ac:picMk id="9" creationId="{C5821D58-98AC-A28E-3539-77F7EEC57A4C}"/>
          </ac:picMkLst>
        </pc:picChg>
      </pc:sldChg>
      <pc:sldChg chg="addSp delSp modSp add del mod delAnim modNotesTx">
        <pc:chgData name="Davis, Patrick J CIV" userId="14ed313c-b875-48af-8210-a58948eb7430" providerId="ADAL" clId="{610E29C9-D1E6-451C-BD19-8BDCF312B612}" dt="2023-01-31T23:02:48.445" v="3093" actId="20577"/>
        <pc:sldMkLst>
          <pc:docMk/>
          <pc:sldMk cId="3186304735" sldId="271"/>
        </pc:sldMkLst>
        <pc:spChg chg="mod">
          <ac:chgData name="Davis, Patrick J CIV" userId="14ed313c-b875-48af-8210-a58948eb7430" providerId="ADAL" clId="{610E29C9-D1E6-451C-BD19-8BDCF312B612}" dt="2023-01-31T20:29:56.334" v="928" actId="14100"/>
          <ac:spMkLst>
            <pc:docMk/>
            <pc:sldMk cId="3186304735" sldId="271"/>
            <ac:spMk id="5" creationId="{AFDED512-B4D6-37D6-A5DD-9E1E67CFEB2A}"/>
          </ac:spMkLst>
        </pc:spChg>
        <pc:spChg chg="mod">
          <ac:chgData name="Davis, Patrick J CIV" userId="14ed313c-b875-48af-8210-a58948eb7430" providerId="ADAL" clId="{610E29C9-D1E6-451C-BD19-8BDCF312B612}" dt="2023-01-31T20:29:50.885" v="927"/>
          <ac:spMkLst>
            <pc:docMk/>
            <pc:sldMk cId="3186304735" sldId="271"/>
            <ac:spMk id="6" creationId="{6D905D8B-5598-F2CB-5210-EB3443528032}"/>
          </ac:spMkLst>
        </pc:spChg>
        <pc:spChg chg="mod">
          <ac:chgData name="Davis, Patrick J CIV" userId="14ed313c-b875-48af-8210-a58948eb7430" providerId="ADAL" clId="{610E29C9-D1E6-451C-BD19-8BDCF312B612}" dt="2023-01-31T20:29:50.885" v="927"/>
          <ac:spMkLst>
            <pc:docMk/>
            <pc:sldMk cId="3186304735" sldId="271"/>
            <ac:spMk id="8" creationId="{D908199E-6287-84CB-3116-68C8DE0C8825}"/>
          </ac:spMkLst>
        </pc:spChg>
        <pc:spChg chg="mod">
          <ac:chgData name="Davis, Patrick J CIV" userId="14ed313c-b875-48af-8210-a58948eb7430" providerId="ADAL" clId="{610E29C9-D1E6-451C-BD19-8BDCF312B612}" dt="2023-01-31T20:29:50.885" v="927"/>
          <ac:spMkLst>
            <pc:docMk/>
            <pc:sldMk cId="3186304735" sldId="271"/>
            <ac:spMk id="9" creationId="{77B61087-C285-536B-3B86-07FE79703B8F}"/>
          </ac:spMkLst>
        </pc:spChg>
        <pc:spChg chg="mod">
          <ac:chgData name="Davis, Patrick J CIV" userId="14ed313c-b875-48af-8210-a58948eb7430" providerId="ADAL" clId="{610E29C9-D1E6-451C-BD19-8BDCF312B612}" dt="2023-01-31T20:29:50.885" v="927"/>
          <ac:spMkLst>
            <pc:docMk/>
            <pc:sldMk cId="3186304735" sldId="271"/>
            <ac:spMk id="11" creationId="{7AD303AE-1C44-8C35-A443-9BA4D1E332B4}"/>
          </ac:spMkLst>
        </pc:spChg>
        <pc:spChg chg="mod">
          <ac:chgData name="Davis, Patrick J CIV" userId="14ed313c-b875-48af-8210-a58948eb7430" providerId="ADAL" clId="{610E29C9-D1E6-451C-BD19-8BDCF312B612}" dt="2023-01-31T20:29:59.047" v="929"/>
          <ac:spMkLst>
            <pc:docMk/>
            <pc:sldMk cId="3186304735" sldId="271"/>
            <ac:spMk id="13" creationId="{83317C34-7F5A-D489-23A2-473D95DFC627}"/>
          </ac:spMkLst>
        </pc:spChg>
        <pc:spChg chg="mod">
          <ac:chgData name="Davis, Patrick J CIV" userId="14ed313c-b875-48af-8210-a58948eb7430" providerId="ADAL" clId="{610E29C9-D1E6-451C-BD19-8BDCF312B612}" dt="2023-01-31T20:29:59.047" v="929"/>
          <ac:spMkLst>
            <pc:docMk/>
            <pc:sldMk cId="3186304735" sldId="271"/>
            <ac:spMk id="14" creationId="{7B45EFE6-6063-10CA-4A6E-3B8A74A6AD45}"/>
          </ac:spMkLst>
        </pc:spChg>
        <pc:spChg chg="mod">
          <ac:chgData name="Davis, Patrick J CIV" userId="14ed313c-b875-48af-8210-a58948eb7430" providerId="ADAL" clId="{610E29C9-D1E6-451C-BD19-8BDCF312B612}" dt="2023-01-31T20:29:59.047" v="929"/>
          <ac:spMkLst>
            <pc:docMk/>
            <pc:sldMk cId="3186304735" sldId="271"/>
            <ac:spMk id="15" creationId="{65554EB6-C3AE-10EF-CC4E-7459929A5A4A}"/>
          </ac:spMkLst>
        </pc:spChg>
        <pc:spChg chg="mod">
          <ac:chgData name="Davis, Patrick J CIV" userId="14ed313c-b875-48af-8210-a58948eb7430" providerId="ADAL" clId="{610E29C9-D1E6-451C-BD19-8BDCF312B612}" dt="2023-01-31T20:29:59.047" v="929"/>
          <ac:spMkLst>
            <pc:docMk/>
            <pc:sldMk cId="3186304735" sldId="271"/>
            <ac:spMk id="16" creationId="{A22E5985-AC40-DC01-8B1D-383A7FF055C8}"/>
          </ac:spMkLst>
        </pc:spChg>
        <pc:spChg chg="mod">
          <ac:chgData name="Davis, Patrick J CIV" userId="14ed313c-b875-48af-8210-a58948eb7430" providerId="ADAL" clId="{610E29C9-D1E6-451C-BD19-8BDCF312B612}" dt="2023-01-31T20:29:59.047" v="929"/>
          <ac:spMkLst>
            <pc:docMk/>
            <pc:sldMk cId="3186304735" sldId="271"/>
            <ac:spMk id="17" creationId="{DE1F9E4E-D2CF-6347-B6C3-21AB6EFEB848}"/>
          </ac:spMkLst>
        </pc:spChg>
        <pc:grpChg chg="add del mod">
          <ac:chgData name="Davis, Patrick J CIV" userId="14ed313c-b875-48af-8210-a58948eb7430" providerId="ADAL" clId="{610E29C9-D1E6-451C-BD19-8BDCF312B612}" dt="2023-01-31T20:30:19.755" v="938" actId="478"/>
          <ac:grpSpMkLst>
            <pc:docMk/>
            <pc:sldMk cId="3186304735" sldId="271"/>
            <ac:grpSpMk id="4" creationId="{B706C9C3-E355-2B2B-6C9E-CA65857EBE35}"/>
          </ac:grpSpMkLst>
        </pc:grpChg>
        <pc:grpChg chg="add del mod">
          <ac:chgData name="Davis, Patrick J CIV" userId="14ed313c-b875-48af-8210-a58948eb7430" providerId="ADAL" clId="{610E29C9-D1E6-451C-BD19-8BDCF312B612}" dt="2023-01-31T20:30:00.784" v="930"/>
          <ac:grpSpMkLst>
            <pc:docMk/>
            <pc:sldMk cId="3186304735" sldId="271"/>
            <ac:grpSpMk id="12" creationId="{95AAEC8C-883E-A9EA-E2BF-B0BBDC46D5A7}"/>
          </ac:grpSpMkLst>
        </pc:grpChg>
        <pc:picChg chg="del">
          <ac:chgData name="Davis, Patrick J CIV" userId="14ed313c-b875-48af-8210-a58948eb7430" providerId="ADAL" clId="{610E29C9-D1E6-451C-BD19-8BDCF312B612}" dt="2023-01-31T19:49:20.392" v="96" actId="478"/>
          <ac:picMkLst>
            <pc:docMk/>
            <pc:sldMk cId="3186304735" sldId="271"/>
            <ac:picMk id="10" creationId="{772D239E-BC60-AE7D-3194-4E122C4D48B3}"/>
          </ac:picMkLst>
        </pc:picChg>
        <pc:picChg chg="add mod">
          <ac:chgData name="Davis, Patrick J CIV" userId="14ed313c-b875-48af-8210-a58948eb7430" providerId="ADAL" clId="{610E29C9-D1E6-451C-BD19-8BDCF312B612}" dt="2023-01-31T20:30:14.150" v="937" actId="1036"/>
          <ac:picMkLst>
            <pc:docMk/>
            <pc:sldMk cId="3186304735" sldId="271"/>
            <ac:picMk id="18" creationId="{87F706AC-F28F-924F-C5A2-B60DF4C6EEEA}"/>
          </ac:picMkLst>
        </pc:picChg>
      </pc:sldChg>
      <pc:sldChg chg="addSp delSp modSp add del mod setBg delAnim">
        <pc:chgData name="Davis, Patrick J CIV" userId="14ed313c-b875-48af-8210-a58948eb7430" providerId="ADAL" clId="{610E29C9-D1E6-451C-BD19-8BDCF312B612}" dt="2023-01-31T20:27:19.954" v="893"/>
        <pc:sldMkLst>
          <pc:docMk/>
          <pc:sldMk cId="1689011597" sldId="273"/>
        </pc:sldMkLst>
        <pc:picChg chg="add mod">
          <ac:chgData name="Davis, Patrick J CIV" userId="14ed313c-b875-48af-8210-a58948eb7430" providerId="ADAL" clId="{610E29C9-D1E6-451C-BD19-8BDCF312B612}" dt="2023-01-31T20:27:19.954" v="893"/>
          <ac:picMkLst>
            <pc:docMk/>
            <pc:sldMk cId="1689011597" sldId="273"/>
            <ac:picMk id="2" creationId="{37BB1C78-3B15-16D4-D351-1529D49D426D}"/>
          </ac:picMkLst>
        </pc:picChg>
        <pc:picChg chg="del">
          <ac:chgData name="Davis, Patrick J CIV" userId="14ed313c-b875-48af-8210-a58948eb7430" providerId="ADAL" clId="{610E29C9-D1E6-451C-BD19-8BDCF312B612}" dt="2023-01-31T19:49:04.511" v="86" actId="478"/>
          <ac:picMkLst>
            <pc:docMk/>
            <pc:sldMk cId="1689011597" sldId="273"/>
            <ac:picMk id="16" creationId="{733482E4-21E1-7311-155F-7A6FAA6AC6C8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3:35.696" v="3151" actId="20577"/>
        <pc:sldMkLst>
          <pc:docMk/>
          <pc:sldMk cId="3701588040" sldId="274"/>
        </pc:sldMkLst>
        <pc:picChg chg="add mod">
          <ac:chgData name="Davis, Patrick J CIV" userId="14ed313c-b875-48af-8210-a58948eb7430" providerId="ADAL" clId="{610E29C9-D1E6-451C-BD19-8BDCF312B612}" dt="2023-01-31T20:26:53.749" v="890"/>
          <ac:picMkLst>
            <pc:docMk/>
            <pc:sldMk cId="3701588040" sldId="274"/>
            <ac:picMk id="2" creationId="{082D68E6-22C7-2F13-E588-3705405A7A2E}"/>
          </ac:picMkLst>
        </pc:picChg>
        <pc:picChg chg="del">
          <ac:chgData name="Davis, Patrick J CIV" userId="14ed313c-b875-48af-8210-a58948eb7430" providerId="ADAL" clId="{610E29C9-D1E6-451C-BD19-8BDCF312B612}" dt="2023-01-31T19:49:07.758" v="89" actId="478"/>
          <ac:picMkLst>
            <pc:docMk/>
            <pc:sldMk cId="3701588040" sldId="274"/>
            <ac:picMk id="16" creationId="{B01DC2C5-3345-54A2-E046-EEA76BD3E10B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3:05.752" v="3097" actId="20577"/>
        <pc:sldMkLst>
          <pc:docMk/>
          <pc:sldMk cId="788284983" sldId="275"/>
        </pc:sldMkLst>
        <pc:picChg chg="add mod">
          <ac:chgData name="Davis, Patrick J CIV" userId="14ed313c-b875-48af-8210-a58948eb7430" providerId="ADAL" clId="{610E29C9-D1E6-451C-BD19-8BDCF312B612}" dt="2023-01-31T20:28:47.203" v="906" actId="1076"/>
          <ac:picMkLst>
            <pc:docMk/>
            <pc:sldMk cId="788284983" sldId="275"/>
            <ac:picMk id="2" creationId="{F9D0ED0A-5217-73F9-0298-71DD59BA80F7}"/>
          </ac:picMkLst>
        </pc:picChg>
        <pc:picChg chg="mod">
          <ac:chgData name="Davis, Patrick J CIV" userId="14ed313c-b875-48af-8210-a58948eb7430" providerId="ADAL" clId="{610E29C9-D1E6-451C-BD19-8BDCF312B612}" dt="2023-01-31T20:28:58.568" v="908" actId="1076"/>
          <ac:picMkLst>
            <pc:docMk/>
            <pc:sldMk cId="788284983" sldId="275"/>
            <ac:picMk id="7" creationId="{3FDCB23A-B0A3-195A-82EE-8BAE83B38F6C}"/>
          </ac:picMkLst>
        </pc:picChg>
        <pc:picChg chg="mod">
          <ac:chgData name="Davis, Patrick J CIV" userId="14ed313c-b875-48af-8210-a58948eb7430" providerId="ADAL" clId="{610E29C9-D1E6-451C-BD19-8BDCF312B612}" dt="2023-01-31T20:28:56.474" v="907" actId="1076"/>
          <ac:picMkLst>
            <pc:docMk/>
            <pc:sldMk cId="788284983" sldId="275"/>
            <ac:picMk id="8" creationId="{30D95E2F-20F8-6DA0-95B5-0FC84FADC27C}"/>
          </ac:picMkLst>
        </pc:picChg>
        <pc:picChg chg="mod">
          <ac:chgData name="Davis, Patrick J CIV" userId="14ed313c-b875-48af-8210-a58948eb7430" providerId="ADAL" clId="{610E29C9-D1E6-451C-BD19-8BDCF312B612}" dt="2023-01-31T20:28:56.474" v="907" actId="1076"/>
          <ac:picMkLst>
            <pc:docMk/>
            <pc:sldMk cId="788284983" sldId="275"/>
            <ac:picMk id="11" creationId="{1E7CABA9-8E91-F9C1-83CF-8A8BCAE24336}"/>
          </ac:picMkLst>
        </pc:picChg>
        <pc:picChg chg="del">
          <ac:chgData name="Davis, Patrick J CIV" userId="14ed313c-b875-48af-8210-a58948eb7430" providerId="ADAL" clId="{610E29C9-D1E6-451C-BD19-8BDCF312B612}" dt="2023-01-31T19:49:14.807" v="93" actId="478"/>
          <ac:picMkLst>
            <pc:docMk/>
            <pc:sldMk cId="788284983" sldId="275"/>
            <ac:picMk id="28" creationId="{2394914E-73E7-9848-6EC5-3B1FB4B752E7}"/>
          </ac:picMkLst>
        </pc:picChg>
      </pc:sldChg>
      <pc:sldChg chg="delSp add del mod setBg delAnim modNotesTx">
        <pc:chgData name="Davis, Patrick J CIV" userId="14ed313c-b875-48af-8210-a58948eb7430" providerId="ADAL" clId="{610E29C9-D1E6-451C-BD19-8BDCF312B612}" dt="2023-01-31T23:04:07.021" v="3155" actId="20577"/>
        <pc:sldMkLst>
          <pc:docMk/>
          <pc:sldMk cId="3971873976" sldId="277"/>
        </pc:sldMkLst>
        <pc:picChg chg="del">
          <ac:chgData name="Davis, Patrick J CIV" userId="14ed313c-b875-48af-8210-a58948eb7430" providerId="ADAL" clId="{610E29C9-D1E6-451C-BD19-8BDCF312B612}" dt="2023-01-31T19:49:00.191" v="82" actId="478"/>
          <ac:picMkLst>
            <pc:docMk/>
            <pc:sldMk cId="3971873976" sldId="277"/>
            <ac:picMk id="21" creationId="{7C77F9AF-E2AC-B8B7-337D-11447BC33CBA}"/>
          </ac:picMkLst>
        </pc:picChg>
      </pc:sldChg>
      <pc:sldChg chg="del">
        <pc:chgData name="Davis, Patrick J CIV" userId="14ed313c-b875-48af-8210-a58948eb7430" providerId="ADAL" clId="{610E29C9-D1E6-451C-BD19-8BDCF312B612}" dt="2023-01-31T16:28:14.288" v="1" actId="47"/>
        <pc:sldMkLst>
          <pc:docMk/>
          <pc:sldMk cId="2425729212" sldId="278"/>
        </pc:sldMkLst>
      </pc:sldChg>
      <pc:sldChg chg="del">
        <pc:chgData name="Davis, Patrick J CIV" userId="14ed313c-b875-48af-8210-a58948eb7430" providerId="ADAL" clId="{610E29C9-D1E6-451C-BD19-8BDCF312B612}" dt="2023-01-31T16:28:14.288" v="1" actId="47"/>
        <pc:sldMkLst>
          <pc:docMk/>
          <pc:sldMk cId="680164141" sldId="279"/>
        </pc:sldMkLst>
      </pc:sldChg>
      <pc:sldChg chg="addSp delSp modSp add del mod setBg delAnim modNotesTx">
        <pc:chgData name="Davis, Patrick J CIV" userId="14ed313c-b875-48af-8210-a58948eb7430" providerId="ADAL" clId="{610E29C9-D1E6-451C-BD19-8BDCF312B612}" dt="2023-01-31T23:03:31.568" v="3150" actId="20577"/>
        <pc:sldMkLst>
          <pc:docMk/>
          <pc:sldMk cId="3921814479" sldId="282"/>
        </pc:sldMkLst>
        <pc:picChg chg="add mod">
          <ac:chgData name="Davis, Patrick J CIV" userId="14ed313c-b875-48af-8210-a58948eb7430" providerId="ADAL" clId="{610E29C9-D1E6-451C-BD19-8BDCF312B612}" dt="2023-01-31T20:26:58.707" v="891"/>
          <ac:picMkLst>
            <pc:docMk/>
            <pc:sldMk cId="3921814479" sldId="282"/>
            <ac:picMk id="2" creationId="{72009C5B-1FB5-1A2E-47FE-2DE07C8532C9}"/>
          </ac:picMkLst>
        </pc:picChg>
        <pc:picChg chg="del">
          <ac:chgData name="Davis, Patrick J CIV" userId="14ed313c-b875-48af-8210-a58948eb7430" providerId="ADAL" clId="{610E29C9-D1E6-451C-BD19-8BDCF312B612}" dt="2023-01-31T19:49:09.017" v="90" actId="478"/>
          <ac:picMkLst>
            <pc:docMk/>
            <pc:sldMk cId="3921814479" sldId="282"/>
            <ac:picMk id="32" creationId="{C02AEE9A-BC13-E4A8-E77A-6AEB866DEACF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3:19.374" v="3098" actId="20577"/>
        <pc:sldMkLst>
          <pc:docMk/>
          <pc:sldMk cId="3577112409" sldId="283"/>
        </pc:sldMkLst>
        <pc:picChg chg="add mod">
          <ac:chgData name="Davis, Patrick J CIV" userId="14ed313c-b875-48af-8210-a58948eb7430" providerId="ADAL" clId="{610E29C9-D1E6-451C-BD19-8BDCF312B612}" dt="2023-01-31T20:27:01.040" v="892"/>
          <ac:picMkLst>
            <pc:docMk/>
            <pc:sldMk cId="3577112409" sldId="283"/>
            <ac:picMk id="2" creationId="{81A57D94-D6ED-1481-8DF0-4D7D2A9C2919}"/>
          </ac:picMkLst>
        </pc:picChg>
        <pc:picChg chg="del">
          <ac:chgData name="Davis, Patrick J CIV" userId="14ed313c-b875-48af-8210-a58948eb7430" providerId="ADAL" clId="{610E29C9-D1E6-451C-BD19-8BDCF312B612}" dt="2023-01-31T19:49:10.053" v="91" actId="478"/>
          <ac:picMkLst>
            <pc:docMk/>
            <pc:sldMk cId="3577112409" sldId="283"/>
            <ac:picMk id="21" creationId="{8837995F-9447-586D-5902-64462523AE77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2:59.869" v="3095" actId="20577"/>
        <pc:sldMkLst>
          <pc:docMk/>
          <pc:sldMk cId="687055304" sldId="284"/>
        </pc:sldMkLst>
        <pc:picChg chg="add mod">
          <ac:chgData name="Davis, Patrick J CIV" userId="14ed313c-b875-48af-8210-a58948eb7430" providerId="ADAL" clId="{610E29C9-D1E6-451C-BD19-8BDCF312B612}" dt="2023-01-31T20:29:08.804" v="909"/>
          <ac:picMkLst>
            <pc:docMk/>
            <pc:sldMk cId="687055304" sldId="284"/>
            <ac:picMk id="2" creationId="{805902C8-C75E-4442-4E55-E355D6D3EF77}"/>
          </ac:picMkLst>
        </pc:picChg>
        <pc:picChg chg="mod">
          <ac:chgData name="Davis, Patrick J CIV" userId="14ed313c-b875-48af-8210-a58948eb7430" providerId="ADAL" clId="{610E29C9-D1E6-451C-BD19-8BDCF312B612}" dt="2023-01-31T20:29:14.494" v="925" actId="1036"/>
          <ac:picMkLst>
            <pc:docMk/>
            <pc:sldMk cId="687055304" sldId="284"/>
            <ac:picMk id="6" creationId="{37861C54-B5A0-5C8E-2EE3-6FA7BAFC6D5B}"/>
          </ac:picMkLst>
        </pc:picChg>
        <pc:picChg chg="mod">
          <ac:chgData name="Davis, Patrick J CIV" userId="14ed313c-b875-48af-8210-a58948eb7430" providerId="ADAL" clId="{610E29C9-D1E6-451C-BD19-8BDCF312B612}" dt="2023-01-31T20:29:14.494" v="925" actId="1036"/>
          <ac:picMkLst>
            <pc:docMk/>
            <pc:sldMk cId="687055304" sldId="284"/>
            <ac:picMk id="13" creationId="{75BEB53A-E4AE-B622-9609-C3AC257FCE29}"/>
          </ac:picMkLst>
        </pc:picChg>
        <pc:picChg chg="del">
          <ac:chgData name="Davis, Patrick J CIV" userId="14ed313c-b875-48af-8210-a58948eb7430" providerId="ADAL" clId="{610E29C9-D1E6-451C-BD19-8BDCF312B612}" dt="2023-01-31T19:49:16.461" v="94" actId="478"/>
          <ac:picMkLst>
            <pc:docMk/>
            <pc:sldMk cId="687055304" sldId="284"/>
            <ac:picMk id="19" creationId="{92A17724-C752-A0C5-78AC-D036D50BFC82}"/>
          </ac:picMkLst>
        </pc:picChg>
      </pc:sldChg>
      <pc:sldChg chg="delSp modSp add del mod delAnim modNotesTx">
        <pc:chgData name="Davis, Patrick J CIV" userId="14ed313c-b875-48af-8210-a58948eb7430" providerId="ADAL" clId="{610E29C9-D1E6-451C-BD19-8BDCF312B612}" dt="2023-01-31T23:02:39.164" v="3092" actId="20577"/>
        <pc:sldMkLst>
          <pc:docMk/>
          <pc:sldMk cId="3362131288" sldId="285"/>
        </pc:sldMkLst>
        <pc:spChg chg="mod">
          <ac:chgData name="Davis, Patrick J CIV" userId="14ed313c-b875-48af-8210-a58948eb7430" providerId="ADAL" clId="{610E29C9-D1E6-451C-BD19-8BDCF312B612}" dt="2023-01-31T20:15:40.792" v="722" actId="20577"/>
          <ac:spMkLst>
            <pc:docMk/>
            <pc:sldMk cId="3362131288" sldId="285"/>
            <ac:spMk id="5" creationId="{A56C261F-B1A1-D655-AF4D-553C122EED21}"/>
          </ac:spMkLst>
        </pc:spChg>
        <pc:picChg chg="del">
          <ac:chgData name="Davis, Patrick J CIV" userId="14ed313c-b875-48af-8210-a58948eb7430" providerId="ADAL" clId="{610E29C9-D1E6-451C-BD19-8BDCF312B612}" dt="2023-01-31T19:49:21.616" v="97" actId="478"/>
          <ac:picMkLst>
            <pc:docMk/>
            <pc:sldMk cId="3362131288" sldId="285"/>
            <ac:picMk id="9" creationId="{7E073FB2-D894-709A-B889-402BBA104014}"/>
          </ac:picMkLst>
        </pc:picChg>
        <pc:picChg chg="mod">
          <ac:chgData name="Davis, Patrick J CIV" userId="14ed313c-b875-48af-8210-a58948eb7430" providerId="ADAL" clId="{610E29C9-D1E6-451C-BD19-8BDCF312B612}" dt="2023-01-31T20:15:28.092" v="721" actId="1076"/>
          <ac:picMkLst>
            <pc:docMk/>
            <pc:sldMk cId="3362131288" sldId="285"/>
            <ac:picMk id="1026" creationId="{0D3D8D07-173E-564D-99BC-F6A71098254A}"/>
          </ac:picMkLst>
        </pc:picChg>
      </pc:sldChg>
      <pc:sldChg chg="modSp mod setBg chgLayout">
        <pc:chgData name="Davis, Patrick J CIV" userId="14ed313c-b875-48af-8210-a58948eb7430" providerId="ADAL" clId="{610E29C9-D1E6-451C-BD19-8BDCF312B612}" dt="2023-01-31T20:18:49.985" v="765" actId="20577"/>
        <pc:sldMkLst>
          <pc:docMk/>
          <pc:sldMk cId="1383503074" sldId="288"/>
        </pc:sldMkLst>
        <pc:spChg chg="mod ord">
          <ac:chgData name="Davis, Patrick J CIV" userId="14ed313c-b875-48af-8210-a58948eb7430" providerId="ADAL" clId="{610E29C9-D1E6-451C-BD19-8BDCF312B612}" dt="2023-01-31T20:18:49.985" v="765" actId="20577"/>
          <ac:spMkLst>
            <pc:docMk/>
            <pc:sldMk cId="1383503074" sldId="288"/>
            <ac:spMk id="4" creationId="{DBF1321B-ECFB-BE5F-5037-8C8DE16484D7}"/>
          </ac:spMkLst>
        </pc:spChg>
        <pc:spChg chg="mod ord">
          <ac:chgData name="Davis, Patrick J CIV" userId="14ed313c-b875-48af-8210-a58948eb7430" providerId="ADAL" clId="{610E29C9-D1E6-451C-BD19-8BDCF312B612}" dt="2023-01-31T20:11:30.610" v="657" actId="20577"/>
          <ac:spMkLst>
            <pc:docMk/>
            <pc:sldMk cId="1383503074" sldId="288"/>
            <ac:spMk id="5" creationId="{4645C8B4-CD3E-E3C3-0B6F-711BBFC4F601}"/>
          </ac:spMkLst>
        </pc:spChg>
      </pc:sldChg>
      <pc:sldChg chg="addSp delSp modSp new mod modClrScheme chgLayout">
        <pc:chgData name="Davis, Patrick J CIV" userId="14ed313c-b875-48af-8210-a58948eb7430" providerId="ADAL" clId="{610E29C9-D1E6-451C-BD19-8BDCF312B612}" dt="2023-01-31T19:48:02.216" v="76" actId="115"/>
        <pc:sldMkLst>
          <pc:docMk/>
          <pc:sldMk cId="2148110959" sldId="289"/>
        </pc:sldMkLst>
        <pc:spChg chg="del mod ord">
          <ac:chgData name="Davis, Patrick J CIV" userId="14ed313c-b875-48af-8210-a58948eb7430" providerId="ADAL" clId="{610E29C9-D1E6-451C-BD19-8BDCF312B612}" dt="2023-01-31T19:46:54.439" v="3" actId="700"/>
          <ac:spMkLst>
            <pc:docMk/>
            <pc:sldMk cId="2148110959" sldId="289"/>
            <ac:spMk id="2" creationId="{3BDD3B8D-EBF8-1D32-BA47-58291FA7DE34}"/>
          </ac:spMkLst>
        </pc:spChg>
        <pc:spChg chg="del mod ord">
          <ac:chgData name="Davis, Patrick J CIV" userId="14ed313c-b875-48af-8210-a58948eb7430" providerId="ADAL" clId="{610E29C9-D1E6-451C-BD19-8BDCF312B612}" dt="2023-01-31T19:46:54.439" v="3" actId="700"/>
          <ac:spMkLst>
            <pc:docMk/>
            <pc:sldMk cId="2148110959" sldId="289"/>
            <ac:spMk id="3" creationId="{3C3F740A-FD29-29FC-7FDB-8B88F0441FDC}"/>
          </ac:spMkLst>
        </pc:spChg>
        <pc:spChg chg="add mod ord">
          <ac:chgData name="Davis, Patrick J CIV" userId="14ed313c-b875-48af-8210-a58948eb7430" providerId="ADAL" clId="{610E29C9-D1E6-451C-BD19-8BDCF312B612}" dt="2023-01-31T19:47:13.793" v="66" actId="20577"/>
          <ac:spMkLst>
            <pc:docMk/>
            <pc:sldMk cId="2148110959" sldId="289"/>
            <ac:spMk id="4" creationId="{661C1055-CC29-9C2E-87C0-9538D9CDC359}"/>
          </ac:spMkLst>
        </pc:spChg>
        <pc:spChg chg="add mod ord">
          <ac:chgData name="Davis, Patrick J CIV" userId="14ed313c-b875-48af-8210-a58948eb7430" providerId="ADAL" clId="{610E29C9-D1E6-451C-BD19-8BDCF312B612}" dt="2023-01-31T19:48:02.216" v="76" actId="115"/>
          <ac:spMkLst>
            <pc:docMk/>
            <pc:sldMk cId="2148110959" sldId="289"/>
            <ac:spMk id="5" creationId="{4D654EA0-F595-7CED-BEC7-6B5401CA5125}"/>
          </ac:spMkLst>
        </pc:sp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2:53.334" v="3094" actId="20577"/>
        <pc:sldMkLst>
          <pc:docMk/>
          <pc:sldMk cId="1043922426" sldId="290"/>
        </pc:sldMkLst>
        <pc:picChg chg="add mod">
          <ac:chgData name="Davis, Patrick J CIV" userId="14ed313c-b875-48af-8210-a58948eb7430" providerId="ADAL" clId="{610E29C9-D1E6-451C-BD19-8BDCF312B612}" dt="2023-01-31T20:29:20.963" v="926"/>
          <ac:picMkLst>
            <pc:docMk/>
            <pc:sldMk cId="1043922426" sldId="290"/>
            <ac:picMk id="2" creationId="{EC796F5C-2F8A-DA70-35F8-4C942FA00485}"/>
          </ac:picMkLst>
        </pc:picChg>
        <pc:picChg chg="del">
          <ac:chgData name="Davis, Patrick J CIV" userId="14ed313c-b875-48af-8210-a58948eb7430" providerId="ADAL" clId="{610E29C9-D1E6-451C-BD19-8BDCF312B612}" dt="2023-01-31T19:49:18.062" v="95" actId="478"/>
          <ac:picMkLst>
            <pc:docMk/>
            <pc:sldMk cId="1043922426" sldId="290"/>
            <ac:picMk id="5" creationId="{3AACDF43-BF59-A94B-62B3-AAF4F67588C3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2:25.582" v="3081" actId="20577"/>
        <pc:sldMkLst>
          <pc:docMk/>
          <pc:sldMk cId="3716565697" sldId="291"/>
        </pc:sldMkLst>
        <pc:picChg chg="add mod">
          <ac:chgData name="Davis, Patrick J CIV" userId="14ed313c-b875-48af-8210-a58948eb7430" providerId="ADAL" clId="{610E29C9-D1E6-451C-BD19-8BDCF312B612}" dt="2023-01-31T20:30:29.390" v="940"/>
          <ac:picMkLst>
            <pc:docMk/>
            <pc:sldMk cId="3716565697" sldId="291"/>
            <ac:picMk id="2" creationId="{73306220-6450-99B4-3A0E-7B7D445A763A}"/>
          </ac:picMkLst>
        </pc:picChg>
        <pc:picChg chg="mod">
          <ac:chgData name="Davis, Patrick J CIV" userId="14ed313c-b875-48af-8210-a58948eb7430" providerId="ADAL" clId="{610E29C9-D1E6-451C-BD19-8BDCF312B612}" dt="2023-01-31T20:30:39.323" v="943" actId="1076"/>
          <ac:picMkLst>
            <pc:docMk/>
            <pc:sldMk cId="3716565697" sldId="291"/>
            <ac:picMk id="4" creationId="{79A7980B-5DEB-018C-C21E-E3348B8CFB7B}"/>
          </ac:picMkLst>
        </pc:picChg>
        <pc:picChg chg="mod">
          <ac:chgData name="Davis, Patrick J CIV" userId="14ed313c-b875-48af-8210-a58948eb7430" providerId="ADAL" clId="{610E29C9-D1E6-451C-BD19-8BDCF312B612}" dt="2023-01-31T20:30:48.314" v="948" actId="1035"/>
          <ac:picMkLst>
            <pc:docMk/>
            <pc:sldMk cId="3716565697" sldId="291"/>
            <ac:picMk id="8" creationId="{7B151C31-ECE4-2AD0-4CAF-55D9FD711F5C}"/>
          </ac:picMkLst>
        </pc:picChg>
        <pc:picChg chg="mod">
          <ac:chgData name="Davis, Patrick J CIV" userId="14ed313c-b875-48af-8210-a58948eb7430" providerId="ADAL" clId="{610E29C9-D1E6-451C-BD19-8BDCF312B612}" dt="2023-01-31T20:30:42.083" v="944" actId="1076"/>
          <ac:picMkLst>
            <pc:docMk/>
            <pc:sldMk cId="3716565697" sldId="291"/>
            <ac:picMk id="12" creationId="{7A74D56D-DA29-0701-57B4-DDCBE040D174}"/>
          </ac:picMkLst>
        </pc:picChg>
        <pc:picChg chg="del">
          <ac:chgData name="Davis, Patrick J CIV" userId="14ed313c-b875-48af-8210-a58948eb7430" providerId="ADAL" clId="{610E29C9-D1E6-451C-BD19-8BDCF312B612}" dt="2023-01-31T19:49:25.682" v="100" actId="478"/>
          <ac:picMkLst>
            <pc:docMk/>
            <pc:sldMk cId="3716565697" sldId="291"/>
            <ac:picMk id="21" creationId="{72983DD0-D7E8-6C68-CCBB-779EF141C5A4}"/>
          </ac:picMkLst>
        </pc:picChg>
      </pc:sldChg>
      <pc:sldChg chg="delSp add del mod setBg delAnim">
        <pc:chgData name="Davis, Patrick J CIV" userId="14ed313c-b875-48af-8210-a58948eb7430" providerId="ADAL" clId="{610E29C9-D1E6-451C-BD19-8BDCF312B612}" dt="2023-01-31T19:49:50.051" v="105" actId="2696"/>
        <pc:sldMkLst>
          <pc:docMk/>
          <pc:sldMk cId="4185967732" sldId="292"/>
        </pc:sldMkLst>
        <pc:picChg chg="del">
          <ac:chgData name="Davis, Patrick J CIV" userId="14ed313c-b875-48af-8210-a58948eb7430" providerId="ADAL" clId="{610E29C9-D1E6-451C-BD19-8BDCF312B612}" dt="2023-01-31T19:49:22.953" v="98" actId="478"/>
          <ac:picMkLst>
            <pc:docMk/>
            <pc:sldMk cId="4185967732" sldId="292"/>
            <ac:picMk id="27" creationId="{8C8238A7-5D55-39E5-68C8-359F655A2269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1:37.416" v="3072" actId="20577"/>
        <pc:sldMkLst>
          <pc:docMk/>
          <pc:sldMk cId="2565480889" sldId="293"/>
        </pc:sldMkLst>
        <pc:picChg chg="add mod">
          <ac:chgData name="Davis, Patrick J CIV" userId="14ed313c-b875-48af-8210-a58948eb7430" providerId="ADAL" clId="{610E29C9-D1E6-451C-BD19-8BDCF312B612}" dt="2023-01-31T20:30:24.574" v="939"/>
          <ac:picMkLst>
            <pc:docMk/>
            <pc:sldMk cId="2565480889" sldId="293"/>
            <ac:picMk id="4" creationId="{776B3919-14E2-5EBE-C1A0-C4551950DB67}"/>
          </ac:picMkLst>
        </pc:picChg>
        <pc:picChg chg="del">
          <ac:chgData name="Davis, Patrick J CIV" userId="14ed313c-b875-48af-8210-a58948eb7430" providerId="ADAL" clId="{610E29C9-D1E6-451C-BD19-8BDCF312B612}" dt="2023-01-31T19:49:24.268" v="99" actId="478"/>
          <ac:picMkLst>
            <pc:docMk/>
            <pc:sldMk cId="2565480889" sldId="293"/>
            <ac:picMk id="34" creationId="{E91F9D4A-C3C4-7DF7-D660-3A89242A0C7F}"/>
          </ac:picMkLst>
        </pc:picChg>
      </pc:sldChg>
      <pc:sldChg chg="delSp modSp add del mod delAnim">
        <pc:chgData name="Davis, Patrick J CIV" userId="14ed313c-b875-48af-8210-a58948eb7430" providerId="ADAL" clId="{610E29C9-D1E6-451C-BD19-8BDCF312B612}" dt="2023-01-31T20:16:17.252" v="739" actId="20577"/>
        <pc:sldMkLst>
          <pc:docMk/>
          <pc:sldMk cId="2041678479" sldId="294"/>
        </pc:sldMkLst>
        <pc:spChg chg="mod">
          <ac:chgData name="Davis, Patrick J CIV" userId="14ed313c-b875-48af-8210-a58948eb7430" providerId="ADAL" clId="{610E29C9-D1E6-451C-BD19-8BDCF312B612}" dt="2023-01-31T20:16:17.252" v="739" actId="20577"/>
          <ac:spMkLst>
            <pc:docMk/>
            <pc:sldMk cId="2041678479" sldId="294"/>
            <ac:spMk id="5" creationId="{C53D4A2C-2343-D18D-2DF7-5988CB504E03}"/>
          </ac:spMkLst>
        </pc:spChg>
        <pc:picChg chg="del">
          <ac:chgData name="Davis, Patrick J CIV" userId="14ed313c-b875-48af-8210-a58948eb7430" providerId="ADAL" clId="{610E29C9-D1E6-451C-BD19-8BDCF312B612}" dt="2023-01-31T19:48:57.463" v="80" actId="478"/>
          <ac:picMkLst>
            <pc:docMk/>
            <pc:sldMk cId="2041678479" sldId="294"/>
            <ac:picMk id="13" creationId="{80B63BFD-EB5F-1AD9-D765-48764725C050}"/>
          </ac:picMkLst>
        </pc:picChg>
      </pc:sldChg>
      <pc:sldChg chg="delSp add del mod delAnim modNotesTx">
        <pc:chgData name="Davis, Patrick J CIV" userId="14ed313c-b875-48af-8210-a58948eb7430" providerId="ADAL" clId="{610E29C9-D1E6-451C-BD19-8BDCF312B612}" dt="2023-01-31T23:02:14.207" v="3078" actId="20577"/>
        <pc:sldMkLst>
          <pc:docMk/>
          <pc:sldMk cId="1194482454" sldId="296"/>
        </pc:sldMkLst>
        <pc:picChg chg="del">
          <ac:chgData name="Davis, Patrick J CIV" userId="14ed313c-b875-48af-8210-a58948eb7430" providerId="ADAL" clId="{610E29C9-D1E6-451C-BD19-8BDCF312B612}" dt="2023-01-31T19:49:31.396" v="104" actId="478"/>
          <ac:picMkLst>
            <pc:docMk/>
            <pc:sldMk cId="1194482454" sldId="296"/>
            <ac:picMk id="23" creationId="{D210A248-5036-0D72-C9A2-5C6998FCC346}"/>
          </ac:picMkLst>
        </pc:picChg>
      </pc:sldChg>
      <pc:sldChg chg="delSp add del mod setBg delAnim modNotesTx">
        <pc:chgData name="Davis, Patrick J CIV" userId="14ed313c-b875-48af-8210-a58948eb7430" providerId="ADAL" clId="{610E29C9-D1E6-451C-BD19-8BDCF312B612}" dt="2023-01-31T23:04:00.438" v="3154" actId="20577"/>
        <pc:sldMkLst>
          <pc:docMk/>
          <pc:sldMk cId="881143438" sldId="297"/>
        </pc:sldMkLst>
        <pc:picChg chg="del">
          <ac:chgData name="Davis, Patrick J CIV" userId="14ed313c-b875-48af-8210-a58948eb7430" providerId="ADAL" clId="{610E29C9-D1E6-451C-BD19-8BDCF312B612}" dt="2023-01-31T19:49:01.261" v="83" actId="478"/>
          <ac:picMkLst>
            <pc:docMk/>
            <pc:sldMk cId="881143438" sldId="297"/>
            <ac:picMk id="18" creationId="{CA38B873-F36F-F973-0578-B76BFD6A0D72}"/>
          </ac:picMkLst>
        </pc:picChg>
      </pc:sldChg>
      <pc:sldChg chg="addSp delSp modSp add del mod setBg delAnim modNotesTx">
        <pc:chgData name="Davis, Patrick J CIV" userId="14ed313c-b875-48af-8210-a58948eb7430" providerId="ADAL" clId="{610E29C9-D1E6-451C-BD19-8BDCF312B612}" dt="2023-01-31T23:02:20.881" v="3079" actId="20577"/>
        <pc:sldMkLst>
          <pc:docMk/>
          <pc:sldMk cId="3082532464" sldId="298"/>
        </pc:sldMkLst>
        <pc:picChg chg="add mod">
          <ac:chgData name="Davis, Patrick J CIV" userId="14ed313c-b875-48af-8210-a58948eb7430" providerId="ADAL" clId="{610E29C9-D1E6-451C-BD19-8BDCF312B612}" dt="2023-01-31T20:30:55.702" v="949"/>
          <ac:picMkLst>
            <pc:docMk/>
            <pc:sldMk cId="3082532464" sldId="298"/>
            <ac:picMk id="2" creationId="{F3921916-521D-9A6E-B27D-594C0049087D}"/>
          </ac:picMkLst>
        </pc:picChg>
        <pc:picChg chg="mod">
          <ac:chgData name="Davis, Patrick J CIV" userId="14ed313c-b875-48af-8210-a58948eb7430" providerId="ADAL" clId="{610E29C9-D1E6-451C-BD19-8BDCF312B612}" dt="2023-01-31T20:31:09.684" v="952" actId="1076"/>
          <ac:picMkLst>
            <pc:docMk/>
            <pc:sldMk cId="3082532464" sldId="298"/>
            <ac:picMk id="3" creationId="{B15667ED-1D41-12DF-CABB-279DC934D990}"/>
          </ac:picMkLst>
        </pc:picChg>
        <pc:picChg chg="mod">
          <ac:chgData name="Davis, Patrick J CIV" userId="14ed313c-b875-48af-8210-a58948eb7430" providerId="ADAL" clId="{610E29C9-D1E6-451C-BD19-8BDCF312B612}" dt="2023-01-31T20:31:14.073" v="955" actId="1036"/>
          <ac:picMkLst>
            <pc:docMk/>
            <pc:sldMk cId="3082532464" sldId="298"/>
            <ac:picMk id="8" creationId="{7B151C31-ECE4-2AD0-4CAF-55D9FD711F5C}"/>
          </ac:picMkLst>
        </pc:picChg>
        <pc:picChg chg="mod">
          <ac:chgData name="Davis, Patrick J CIV" userId="14ed313c-b875-48af-8210-a58948eb7430" providerId="ADAL" clId="{610E29C9-D1E6-451C-BD19-8BDCF312B612}" dt="2023-01-31T20:31:14.073" v="955" actId="1036"/>
          <ac:picMkLst>
            <pc:docMk/>
            <pc:sldMk cId="3082532464" sldId="298"/>
            <ac:picMk id="12" creationId="{7A74D56D-DA29-0701-57B4-DDCBE040D174}"/>
          </ac:picMkLst>
        </pc:picChg>
        <pc:picChg chg="del">
          <ac:chgData name="Davis, Patrick J CIV" userId="14ed313c-b875-48af-8210-a58948eb7430" providerId="ADAL" clId="{610E29C9-D1E6-451C-BD19-8BDCF312B612}" dt="2023-01-31T19:49:27.164" v="101" actId="478"/>
          <ac:picMkLst>
            <pc:docMk/>
            <pc:sldMk cId="3082532464" sldId="298"/>
            <ac:picMk id="22" creationId="{EF88D7BA-686C-AE69-E82B-A92327C7CC07}"/>
          </ac:picMkLst>
        </pc:picChg>
      </pc:sldChg>
      <pc:sldChg chg="addSp delSp modSp add del mod setBg delAnim">
        <pc:chgData name="Davis, Patrick J CIV" userId="14ed313c-b875-48af-8210-a58948eb7430" providerId="ADAL" clId="{610E29C9-D1E6-451C-BD19-8BDCF312B612}" dt="2023-01-31T20:31:38.692" v="957" actId="478"/>
        <pc:sldMkLst>
          <pc:docMk/>
          <pc:sldMk cId="1417860803" sldId="299"/>
        </pc:sldMkLst>
        <pc:picChg chg="add del mod">
          <ac:chgData name="Davis, Patrick J CIV" userId="14ed313c-b875-48af-8210-a58948eb7430" providerId="ADAL" clId="{610E29C9-D1E6-451C-BD19-8BDCF312B612}" dt="2023-01-31T20:31:38.692" v="957" actId="478"/>
          <ac:picMkLst>
            <pc:docMk/>
            <pc:sldMk cId="1417860803" sldId="299"/>
            <ac:picMk id="2" creationId="{C340AECC-F50F-1D34-9756-C6234BF5813D}"/>
          </ac:picMkLst>
        </pc:picChg>
        <pc:picChg chg="del">
          <ac:chgData name="Davis, Patrick J CIV" userId="14ed313c-b875-48af-8210-a58948eb7430" providerId="ADAL" clId="{610E29C9-D1E6-451C-BD19-8BDCF312B612}" dt="2023-01-31T19:49:28.695" v="102" actId="478"/>
          <ac:picMkLst>
            <pc:docMk/>
            <pc:sldMk cId="1417860803" sldId="299"/>
            <ac:picMk id="7" creationId="{7A911717-90E7-C2BB-40C7-8C87BD1CA07C}"/>
          </ac:picMkLst>
        </pc:picChg>
      </pc:sldChg>
      <pc:sldChg chg="delSp modSp add del mod delAnim">
        <pc:chgData name="Davis, Patrick J CIV" userId="14ed313c-b875-48af-8210-a58948eb7430" providerId="ADAL" clId="{610E29C9-D1E6-451C-BD19-8BDCF312B612}" dt="2023-01-31T20:18:24.772" v="742" actId="1076"/>
        <pc:sldMkLst>
          <pc:docMk/>
          <pc:sldMk cId="4161743610" sldId="300"/>
        </pc:sldMkLst>
        <pc:picChg chg="mod">
          <ac:chgData name="Davis, Patrick J CIV" userId="14ed313c-b875-48af-8210-a58948eb7430" providerId="ADAL" clId="{610E29C9-D1E6-451C-BD19-8BDCF312B612}" dt="2023-01-31T20:18:24.772" v="742" actId="1076"/>
          <ac:picMkLst>
            <pc:docMk/>
            <pc:sldMk cId="4161743610" sldId="300"/>
            <ac:picMk id="5" creationId="{0EDBF7DB-274C-DB53-63C3-BB9BD0629016}"/>
          </ac:picMkLst>
        </pc:picChg>
        <pc:picChg chg="del">
          <ac:chgData name="Davis, Patrick J CIV" userId="14ed313c-b875-48af-8210-a58948eb7430" providerId="ADAL" clId="{610E29C9-D1E6-451C-BD19-8BDCF312B612}" dt="2023-01-31T19:49:30.236" v="103" actId="478"/>
          <ac:picMkLst>
            <pc:docMk/>
            <pc:sldMk cId="4161743610" sldId="300"/>
            <ac:picMk id="12" creationId="{EDDBADCF-4AAE-6266-FA8A-7E6B4F3DB0DF}"/>
          </ac:picMkLst>
        </pc:picChg>
      </pc:sldChg>
      <pc:sldChg chg="addSp delSp modSp add mod setBg modNotesTx">
        <pc:chgData name="Davis, Patrick J CIV" userId="14ed313c-b875-48af-8210-a58948eb7430" providerId="ADAL" clId="{610E29C9-D1E6-451C-BD19-8BDCF312B612}" dt="2023-01-31T23:04:50.810" v="3166" actId="20577"/>
        <pc:sldMkLst>
          <pc:docMk/>
          <pc:sldMk cId="2594055679" sldId="301"/>
        </pc:sldMkLst>
        <pc:spChg chg="mod">
          <ac:chgData name="Davis, Patrick J CIV" userId="14ed313c-b875-48af-8210-a58948eb7430" providerId="ADAL" clId="{610E29C9-D1E6-451C-BD19-8BDCF312B612}" dt="2023-01-31T20:27:46.372" v="895" actId="14100"/>
          <ac:spMkLst>
            <pc:docMk/>
            <pc:sldMk cId="2594055679" sldId="301"/>
            <ac:spMk id="3" creationId="{5C1DF6BE-209D-784F-E6D6-28B6105A2074}"/>
          </ac:spMkLst>
        </pc:spChg>
        <pc:spChg chg="mod">
          <ac:chgData name="Davis, Patrick J CIV" userId="14ed313c-b875-48af-8210-a58948eb7430" providerId="ADAL" clId="{610E29C9-D1E6-451C-BD19-8BDCF312B612}" dt="2023-01-31T20:27:39.678" v="894"/>
          <ac:spMkLst>
            <pc:docMk/>
            <pc:sldMk cId="2594055679" sldId="301"/>
            <ac:spMk id="4" creationId="{45B5E6C4-635C-0248-B580-52F3769959DA}"/>
          </ac:spMkLst>
        </pc:spChg>
        <pc:spChg chg="mod">
          <ac:chgData name="Davis, Patrick J CIV" userId="14ed313c-b875-48af-8210-a58948eb7430" providerId="ADAL" clId="{610E29C9-D1E6-451C-BD19-8BDCF312B612}" dt="2023-01-31T20:27:39.678" v="894"/>
          <ac:spMkLst>
            <pc:docMk/>
            <pc:sldMk cId="2594055679" sldId="301"/>
            <ac:spMk id="5" creationId="{8BC42E2F-7097-C231-58E6-82D0F03B055C}"/>
          </ac:spMkLst>
        </pc:spChg>
        <pc:spChg chg="mod">
          <ac:chgData name="Davis, Patrick J CIV" userId="14ed313c-b875-48af-8210-a58948eb7430" providerId="ADAL" clId="{610E29C9-D1E6-451C-BD19-8BDCF312B612}" dt="2023-01-31T20:27:39.678" v="894"/>
          <ac:spMkLst>
            <pc:docMk/>
            <pc:sldMk cId="2594055679" sldId="301"/>
            <ac:spMk id="6" creationId="{8F84A463-203A-E57A-B729-1B7BABCAD06C}"/>
          </ac:spMkLst>
        </pc:spChg>
        <pc:spChg chg="mod">
          <ac:chgData name="Davis, Patrick J CIV" userId="14ed313c-b875-48af-8210-a58948eb7430" providerId="ADAL" clId="{610E29C9-D1E6-451C-BD19-8BDCF312B612}" dt="2023-01-31T20:27:39.678" v="894"/>
          <ac:spMkLst>
            <pc:docMk/>
            <pc:sldMk cId="2594055679" sldId="301"/>
            <ac:spMk id="9" creationId="{989CF8CD-63F0-0218-C6CC-C3CC055DE7C3}"/>
          </ac:spMkLst>
        </pc:spChg>
        <pc:spChg chg="mod">
          <ac:chgData name="Davis, Patrick J CIV" userId="14ed313c-b875-48af-8210-a58948eb7430" providerId="ADAL" clId="{610E29C9-D1E6-451C-BD19-8BDCF312B612}" dt="2023-01-31T20:27:51.294" v="896"/>
          <ac:spMkLst>
            <pc:docMk/>
            <pc:sldMk cId="2594055679" sldId="301"/>
            <ac:spMk id="13" creationId="{C23049AD-5A8D-63E7-4235-29C48D929959}"/>
          </ac:spMkLst>
        </pc:spChg>
        <pc:spChg chg="mod">
          <ac:chgData name="Davis, Patrick J CIV" userId="14ed313c-b875-48af-8210-a58948eb7430" providerId="ADAL" clId="{610E29C9-D1E6-451C-BD19-8BDCF312B612}" dt="2023-01-31T20:27:51.294" v="896"/>
          <ac:spMkLst>
            <pc:docMk/>
            <pc:sldMk cId="2594055679" sldId="301"/>
            <ac:spMk id="14" creationId="{9B90E4F4-63D9-D80A-C0F8-FD4B497D66D1}"/>
          </ac:spMkLst>
        </pc:spChg>
        <pc:spChg chg="mod">
          <ac:chgData name="Davis, Patrick J CIV" userId="14ed313c-b875-48af-8210-a58948eb7430" providerId="ADAL" clId="{610E29C9-D1E6-451C-BD19-8BDCF312B612}" dt="2023-01-31T20:27:51.294" v="896"/>
          <ac:spMkLst>
            <pc:docMk/>
            <pc:sldMk cId="2594055679" sldId="301"/>
            <ac:spMk id="15" creationId="{6452A9E3-39DD-0205-6A6A-6766D19D9ED1}"/>
          </ac:spMkLst>
        </pc:spChg>
        <pc:spChg chg="mod">
          <ac:chgData name="Davis, Patrick J CIV" userId="14ed313c-b875-48af-8210-a58948eb7430" providerId="ADAL" clId="{610E29C9-D1E6-451C-BD19-8BDCF312B612}" dt="2023-01-31T20:27:51.294" v="896"/>
          <ac:spMkLst>
            <pc:docMk/>
            <pc:sldMk cId="2594055679" sldId="301"/>
            <ac:spMk id="16" creationId="{E5FB8CFD-7E3D-0C7C-E605-EA6DA7D89E1C}"/>
          </ac:spMkLst>
        </pc:spChg>
        <pc:spChg chg="mod">
          <ac:chgData name="Davis, Patrick J CIV" userId="14ed313c-b875-48af-8210-a58948eb7430" providerId="ADAL" clId="{610E29C9-D1E6-451C-BD19-8BDCF312B612}" dt="2023-01-31T20:27:51.294" v="896"/>
          <ac:spMkLst>
            <pc:docMk/>
            <pc:sldMk cId="2594055679" sldId="301"/>
            <ac:spMk id="17" creationId="{71506594-C2C1-8C32-2BCE-F182A8893443}"/>
          </ac:spMkLst>
        </pc:spChg>
        <pc:grpChg chg="add del mod">
          <ac:chgData name="Davis, Patrick J CIV" userId="14ed313c-b875-48af-8210-a58948eb7430" providerId="ADAL" clId="{610E29C9-D1E6-451C-BD19-8BDCF312B612}" dt="2023-01-31T20:27:58.031" v="901" actId="478"/>
          <ac:grpSpMkLst>
            <pc:docMk/>
            <pc:sldMk cId="2594055679" sldId="301"/>
            <ac:grpSpMk id="2" creationId="{514A3925-BD3C-842F-9EA9-B3FBB1E957C4}"/>
          </ac:grpSpMkLst>
        </pc:grpChg>
        <pc:grpChg chg="add del mod">
          <ac:chgData name="Davis, Patrick J CIV" userId="14ed313c-b875-48af-8210-a58948eb7430" providerId="ADAL" clId="{610E29C9-D1E6-451C-BD19-8BDCF312B612}" dt="2023-01-31T20:27:53.097" v="897"/>
          <ac:grpSpMkLst>
            <pc:docMk/>
            <pc:sldMk cId="2594055679" sldId="301"/>
            <ac:grpSpMk id="10" creationId="{08347840-AA96-D242-9F4E-8372F9BFD104}"/>
          </ac:grpSpMkLst>
        </pc:grpChg>
        <pc:picChg chg="del">
          <ac:chgData name="Davis, Patrick J CIV" userId="14ed313c-b875-48af-8210-a58948eb7430" providerId="ADAL" clId="{610E29C9-D1E6-451C-BD19-8BDCF312B612}" dt="2023-01-31T20:20:45.514" v="843" actId="478"/>
          <ac:picMkLst>
            <pc:docMk/>
            <pc:sldMk cId="2594055679" sldId="301"/>
            <ac:picMk id="7" creationId="{3FDCB23A-B0A3-195A-82EE-8BAE83B38F6C}"/>
          </ac:picMkLst>
        </pc:picChg>
        <pc:picChg chg="mod">
          <ac:chgData name="Davis, Patrick J CIV" userId="14ed313c-b875-48af-8210-a58948eb7430" providerId="ADAL" clId="{610E29C9-D1E6-451C-BD19-8BDCF312B612}" dt="2023-01-31T20:38:18.274" v="963" actId="1076"/>
          <ac:picMkLst>
            <pc:docMk/>
            <pc:sldMk cId="2594055679" sldId="301"/>
            <ac:picMk id="8" creationId="{30D95E2F-20F8-6DA0-95B5-0FC84FADC27C}"/>
          </ac:picMkLst>
        </pc:picChg>
        <pc:picChg chg="del">
          <ac:chgData name="Davis, Patrick J CIV" userId="14ed313c-b875-48af-8210-a58948eb7430" providerId="ADAL" clId="{610E29C9-D1E6-451C-BD19-8BDCF312B612}" dt="2023-01-31T20:20:42.979" v="842" actId="478"/>
          <ac:picMkLst>
            <pc:docMk/>
            <pc:sldMk cId="2594055679" sldId="301"/>
            <ac:picMk id="11" creationId="{1E7CABA9-8E91-F9C1-83CF-8A8BCAE24336}"/>
          </ac:picMkLst>
        </pc:picChg>
        <pc:picChg chg="add del mod">
          <ac:chgData name="Davis, Patrick J CIV" userId="14ed313c-b875-48af-8210-a58948eb7430" providerId="ADAL" clId="{610E29C9-D1E6-451C-BD19-8BDCF312B612}" dt="2023-01-31T20:38:27.472" v="964" actId="478"/>
          <ac:picMkLst>
            <pc:docMk/>
            <pc:sldMk cId="2594055679" sldId="301"/>
            <ac:picMk id="18" creationId="{7E39778B-314C-06D6-8356-6489B518C40D}"/>
          </ac:picMkLst>
        </pc:picChg>
        <pc:picChg chg="add mod">
          <ac:chgData name="Davis, Patrick J CIV" userId="14ed313c-b875-48af-8210-a58948eb7430" providerId="ADAL" clId="{610E29C9-D1E6-451C-BD19-8BDCF312B612}" dt="2023-01-31T20:38:12.387" v="962" actId="1076"/>
          <ac:picMkLst>
            <pc:docMk/>
            <pc:sldMk cId="2594055679" sldId="301"/>
            <ac:picMk id="20" creationId="{083F8FD8-5A9F-E9A1-E0E5-32BB1C3D35EB}"/>
          </ac:picMkLst>
        </pc:picChg>
        <pc:picChg chg="add del">
          <ac:chgData name="Davis, Patrick J CIV" userId="14ed313c-b875-48af-8210-a58948eb7430" providerId="ADAL" clId="{610E29C9-D1E6-451C-BD19-8BDCF312B612}" dt="2023-01-31T20:38:37.214" v="966" actId="22"/>
          <ac:picMkLst>
            <pc:docMk/>
            <pc:sldMk cId="2594055679" sldId="301"/>
            <ac:picMk id="22" creationId="{853AA6D0-8886-F072-D229-A7AF9601FAD3}"/>
          </ac:picMkLst>
        </pc:picChg>
      </pc:sldChg>
      <pc:sldChg chg="addSp delSp modSp add mod modNotesTx">
        <pc:chgData name="Davis, Patrick J CIV" userId="14ed313c-b875-48af-8210-a58948eb7430" providerId="ADAL" clId="{610E29C9-D1E6-451C-BD19-8BDCF312B612}" dt="2023-01-31T22:48:20.745" v="2591" actId="1076"/>
        <pc:sldMkLst>
          <pc:docMk/>
          <pc:sldMk cId="2085738742" sldId="302"/>
        </pc:sldMkLst>
        <pc:picChg chg="add del mod">
          <ac:chgData name="Davis, Patrick J CIV" userId="14ed313c-b875-48af-8210-a58948eb7430" providerId="ADAL" clId="{610E29C9-D1E6-451C-BD19-8BDCF312B612}" dt="2023-01-31T20:58:23.360" v="978" actId="478"/>
          <ac:picMkLst>
            <pc:docMk/>
            <pc:sldMk cId="2085738742" sldId="302"/>
            <ac:picMk id="3" creationId="{756C2956-519B-D656-ADBD-A180A5A37D36}"/>
          </ac:picMkLst>
        </pc:picChg>
        <pc:picChg chg="add mod">
          <ac:chgData name="Davis, Patrick J CIV" userId="14ed313c-b875-48af-8210-a58948eb7430" providerId="ADAL" clId="{610E29C9-D1E6-451C-BD19-8BDCF312B612}" dt="2023-01-31T22:47:30.623" v="2583" actId="1076"/>
          <ac:picMkLst>
            <pc:docMk/>
            <pc:sldMk cId="2085738742" sldId="302"/>
            <ac:picMk id="5" creationId="{B0B84747-5A8B-C60F-B515-7C251D12C163}"/>
          </ac:picMkLst>
        </pc:picChg>
        <pc:picChg chg="add del mod">
          <ac:chgData name="Davis, Patrick J CIV" userId="14ed313c-b875-48af-8210-a58948eb7430" providerId="ADAL" clId="{610E29C9-D1E6-451C-BD19-8BDCF312B612}" dt="2023-01-31T22:47:28.315" v="2582" actId="478"/>
          <ac:picMkLst>
            <pc:docMk/>
            <pc:sldMk cId="2085738742" sldId="302"/>
            <ac:picMk id="6" creationId="{BD330DCD-3B81-DF3A-D261-CBA5ABC3DD1D}"/>
          </ac:picMkLst>
        </pc:picChg>
        <pc:picChg chg="add mod">
          <ac:chgData name="Davis, Patrick J CIV" userId="14ed313c-b875-48af-8210-a58948eb7430" providerId="ADAL" clId="{610E29C9-D1E6-451C-BD19-8BDCF312B612}" dt="2023-01-31T22:48:20.745" v="2591" actId="1076"/>
          <ac:picMkLst>
            <pc:docMk/>
            <pc:sldMk cId="2085738742" sldId="302"/>
            <ac:picMk id="7" creationId="{DA57E5E1-CE06-8F9A-6970-25268190BFB6}"/>
          </ac:picMkLst>
        </pc:picChg>
        <pc:picChg chg="del mod">
          <ac:chgData name="Davis, Patrick J CIV" userId="14ed313c-b875-48af-8210-a58948eb7430" providerId="ADAL" clId="{610E29C9-D1E6-451C-BD19-8BDCF312B612}" dt="2023-01-31T22:44:57.287" v="2547" actId="478"/>
          <ac:picMkLst>
            <pc:docMk/>
            <pc:sldMk cId="2085738742" sldId="302"/>
            <ac:picMk id="8" creationId="{30D95E2F-20F8-6DA0-95B5-0FC84FADC27C}"/>
          </ac:picMkLst>
        </pc:picChg>
        <pc:picChg chg="del">
          <ac:chgData name="Davis, Patrick J CIV" userId="14ed313c-b875-48af-8210-a58948eb7430" providerId="ADAL" clId="{610E29C9-D1E6-451C-BD19-8BDCF312B612}" dt="2023-01-31T20:38:45.647" v="970" actId="478"/>
          <ac:picMkLst>
            <pc:docMk/>
            <pc:sldMk cId="2085738742" sldId="302"/>
            <ac:picMk id="20" creationId="{083F8FD8-5A9F-E9A1-E0E5-32BB1C3D35EB}"/>
          </ac:picMkLst>
        </pc:picChg>
      </pc:sldChg>
      <pc:sldChg chg="add del setBg">
        <pc:chgData name="Davis, Patrick J CIV" userId="14ed313c-b875-48af-8210-a58948eb7430" providerId="ADAL" clId="{610E29C9-D1E6-451C-BD19-8BDCF312B612}" dt="2023-01-31T20:38:40.851" v="968"/>
        <pc:sldMkLst>
          <pc:docMk/>
          <pc:sldMk cId="3684619781" sldId="302"/>
        </pc:sldMkLst>
      </pc:sldChg>
      <pc:sldChg chg="addSp modSp add mod modNotesTx">
        <pc:chgData name="Davis, Patrick J CIV" userId="14ed313c-b875-48af-8210-a58948eb7430" providerId="ADAL" clId="{610E29C9-D1E6-451C-BD19-8BDCF312B612}" dt="2023-01-31T22:47:11.869" v="2558"/>
        <pc:sldMkLst>
          <pc:docMk/>
          <pc:sldMk cId="1960423333" sldId="303"/>
        </pc:sldMkLst>
        <pc:spChg chg="mod">
          <ac:chgData name="Davis, Patrick J CIV" userId="14ed313c-b875-48af-8210-a58948eb7430" providerId="ADAL" clId="{610E29C9-D1E6-451C-BD19-8BDCF312B612}" dt="2023-01-31T21:01:24.021" v="1236" actId="20577"/>
          <ac:spMkLst>
            <pc:docMk/>
            <pc:sldMk cId="1960423333" sldId="303"/>
            <ac:spMk id="2" creationId="{2E5D2ADD-38A9-AAF9-2AB9-44EA0567A3C8}"/>
          </ac:spMkLst>
        </pc:spChg>
        <pc:spChg chg="mod">
          <ac:chgData name="Davis, Patrick J CIV" userId="14ed313c-b875-48af-8210-a58948eb7430" providerId="ADAL" clId="{610E29C9-D1E6-451C-BD19-8BDCF312B612}" dt="2023-01-31T21:09:10.693" v="1665" actId="20577"/>
          <ac:spMkLst>
            <pc:docMk/>
            <pc:sldMk cId="1960423333" sldId="303"/>
            <ac:spMk id="3" creationId="{BE5C33A6-41B5-C309-54F6-E54091B48457}"/>
          </ac:spMkLst>
        </pc:spChg>
        <pc:picChg chg="add mod">
          <ac:chgData name="Davis, Patrick J CIV" userId="14ed313c-b875-48af-8210-a58948eb7430" providerId="ADAL" clId="{610E29C9-D1E6-451C-BD19-8BDCF312B612}" dt="2023-01-31T22:47:11.869" v="2558"/>
          <ac:picMkLst>
            <pc:docMk/>
            <pc:sldMk cId="1960423333" sldId="303"/>
            <ac:picMk id="5" creationId="{7C85BF98-01DF-A6FD-7F56-B91BAE29931D}"/>
          </ac:picMkLst>
        </pc:picChg>
      </pc:sldChg>
      <pc:sldChg chg="addSp modSp add mod modNotesTx">
        <pc:chgData name="Davis, Patrick J CIV" userId="14ed313c-b875-48af-8210-a58948eb7430" providerId="ADAL" clId="{610E29C9-D1E6-451C-BD19-8BDCF312B612}" dt="2023-01-31T22:47:53.024" v="2584"/>
        <pc:sldMkLst>
          <pc:docMk/>
          <pc:sldMk cId="3924341504" sldId="304"/>
        </pc:sldMkLst>
        <pc:spChg chg="mod">
          <ac:chgData name="Davis, Patrick J CIV" userId="14ed313c-b875-48af-8210-a58948eb7430" providerId="ADAL" clId="{610E29C9-D1E6-451C-BD19-8BDCF312B612}" dt="2023-01-31T21:22:06.189" v="1834" actId="20577"/>
          <ac:spMkLst>
            <pc:docMk/>
            <pc:sldMk cId="3924341504" sldId="304"/>
            <ac:spMk id="2" creationId="{2E5D2ADD-38A9-AAF9-2AB9-44EA0567A3C8}"/>
          </ac:spMkLst>
        </pc:spChg>
        <pc:spChg chg="mod">
          <ac:chgData name="Davis, Patrick J CIV" userId="14ed313c-b875-48af-8210-a58948eb7430" providerId="ADAL" clId="{610E29C9-D1E6-451C-BD19-8BDCF312B612}" dt="2023-01-31T22:46:13.806" v="2557" actId="13926"/>
          <ac:spMkLst>
            <pc:docMk/>
            <pc:sldMk cId="3924341504" sldId="304"/>
            <ac:spMk id="3" creationId="{BE5C33A6-41B5-C309-54F6-E54091B48457}"/>
          </ac:spMkLst>
        </pc:spChg>
        <pc:picChg chg="add mod">
          <ac:chgData name="Davis, Patrick J CIV" userId="14ed313c-b875-48af-8210-a58948eb7430" providerId="ADAL" clId="{610E29C9-D1E6-451C-BD19-8BDCF312B612}" dt="2023-01-31T22:47:53.024" v="2584"/>
          <ac:picMkLst>
            <pc:docMk/>
            <pc:sldMk cId="3924341504" sldId="304"/>
            <ac:picMk id="5" creationId="{815D3D79-1375-60FF-5FB5-ADAD278CE13C}"/>
          </ac:picMkLst>
        </pc:picChg>
      </pc:sldChg>
      <pc:sldChg chg="add del setBg">
        <pc:chgData name="Davis, Patrick J CIV" userId="14ed313c-b875-48af-8210-a58948eb7430" providerId="ADAL" clId="{610E29C9-D1E6-451C-BD19-8BDCF312B612}" dt="2023-01-31T21:57:21.737" v="2005"/>
        <pc:sldMkLst>
          <pc:docMk/>
          <pc:sldMk cId="2417278303" sldId="305"/>
        </pc:sldMkLst>
      </pc:sldChg>
      <pc:sldChg chg="addSp delSp modSp add mod">
        <pc:chgData name="Davis, Patrick J CIV" userId="14ed313c-b875-48af-8210-a58948eb7430" providerId="ADAL" clId="{610E29C9-D1E6-451C-BD19-8BDCF312B612}" dt="2023-01-31T22:56:17.643" v="2609" actId="1076"/>
        <pc:sldMkLst>
          <pc:docMk/>
          <pc:sldMk cId="4291045450" sldId="305"/>
        </pc:sldMkLst>
        <pc:spChg chg="add mod">
          <ac:chgData name="Davis, Patrick J CIV" userId="14ed313c-b875-48af-8210-a58948eb7430" providerId="ADAL" clId="{610E29C9-D1E6-451C-BD19-8BDCF312B612}" dt="2023-01-31T22:56:17.643" v="2609" actId="1076"/>
          <ac:spMkLst>
            <pc:docMk/>
            <pc:sldMk cId="4291045450" sldId="305"/>
            <ac:spMk id="9" creationId="{B018E003-6D2C-6166-0D34-70468B888712}"/>
          </ac:spMkLst>
        </pc:spChg>
        <pc:spChg chg="add mod">
          <ac:chgData name="Davis, Patrick J CIV" userId="14ed313c-b875-48af-8210-a58948eb7430" providerId="ADAL" clId="{610E29C9-D1E6-451C-BD19-8BDCF312B612}" dt="2023-01-31T22:56:05.188" v="2607" actId="1076"/>
          <ac:spMkLst>
            <pc:docMk/>
            <pc:sldMk cId="4291045450" sldId="305"/>
            <ac:spMk id="10" creationId="{26DB619B-AB2E-9094-80FC-C7936805DDEB}"/>
          </ac:spMkLst>
        </pc:spChg>
        <pc:spChg chg="add mod">
          <ac:chgData name="Davis, Patrick J CIV" userId="14ed313c-b875-48af-8210-a58948eb7430" providerId="ADAL" clId="{610E29C9-D1E6-451C-BD19-8BDCF312B612}" dt="2023-01-31T22:20:33.784" v="2058" actId="1036"/>
          <ac:spMkLst>
            <pc:docMk/>
            <pc:sldMk cId="4291045450" sldId="305"/>
            <ac:spMk id="11" creationId="{A4964A36-3C78-6924-BC5D-FFE0AE0AC94E}"/>
          </ac:spMkLst>
        </pc:spChg>
        <pc:spChg chg="add mod">
          <ac:chgData name="Davis, Patrick J CIV" userId="14ed313c-b875-48af-8210-a58948eb7430" providerId="ADAL" clId="{610E29C9-D1E6-451C-BD19-8BDCF312B612}" dt="2023-01-31T22:56:05.188" v="2607" actId="1076"/>
          <ac:spMkLst>
            <pc:docMk/>
            <pc:sldMk cId="4291045450" sldId="305"/>
            <ac:spMk id="13" creationId="{7A890137-B46B-7D0E-22B5-88396DC052C1}"/>
          </ac:spMkLst>
        </pc:spChg>
        <pc:picChg chg="add del mod modCrop">
          <ac:chgData name="Davis, Patrick J CIV" userId="14ed313c-b875-48af-8210-a58948eb7430" providerId="ADAL" clId="{610E29C9-D1E6-451C-BD19-8BDCF312B612}" dt="2023-01-31T22:12:08.570" v="2036" actId="478"/>
          <ac:picMkLst>
            <pc:docMk/>
            <pc:sldMk cId="4291045450" sldId="305"/>
            <ac:picMk id="3" creationId="{9048A702-58EF-3B00-957C-FC53ABD79C96}"/>
          </ac:picMkLst>
        </pc:picChg>
        <pc:picChg chg="add del mod modCrop">
          <ac:chgData name="Davis, Patrick J CIV" userId="14ed313c-b875-48af-8210-a58948eb7430" providerId="ADAL" clId="{610E29C9-D1E6-451C-BD19-8BDCF312B612}" dt="2023-01-31T22:12:08.570" v="2036" actId="478"/>
          <ac:picMkLst>
            <pc:docMk/>
            <pc:sldMk cId="4291045450" sldId="305"/>
            <ac:picMk id="4" creationId="{7570D2D3-9753-0C78-8858-11ED9D2A6352}"/>
          </ac:picMkLst>
        </pc:picChg>
        <pc:picChg chg="del">
          <ac:chgData name="Davis, Patrick J CIV" userId="14ed313c-b875-48af-8210-a58948eb7430" providerId="ADAL" clId="{610E29C9-D1E6-451C-BD19-8BDCF312B612}" dt="2023-01-31T21:57:24.003" v="2007" actId="478"/>
          <ac:picMkLst>
            <pc:docMk/>
            <pc:sldMk cId="4291045450" sldId="305"/>
            <ac:picMk id="5" creationId="{B0B84747-5A8B-C60F-B515-7C251D12C163}"/>
          </ac:picMkLst>
        </pc:picChg>
        <pc:picChg chg="add mod modCrop">
          <ac:chgData name="Davis, Patrick J CIV" userId="14ed313c-b875-48af-8210-a58948eb7430" providerId="ADAL" clId="{610E29C9-D1E6-451C-BD19-8BDCF312B612}" dt="2023-01-31T22:56:05.188" v="2607" actId="1076"/>
          <ac:picMkLst>
            <pc:docMk/>
            <pc:sldMk cId="4291045450" sldId="305"/>
            <ac:picMk id="7" creationId="{FB500598-D4FB-CAB1-F2C4-09A43B8666C7}"/>
          </ac:picMkLst>
        </pc:picChg>
        <pc:picChg chg="mod ord">
          <ac:chgData name="Davis, Patrick J CIV" userId="14ed313c-b875-48af-8210-a58948eb7430" providerId="ADAL" clId="{610E29C9-D1E6-451C-BD19-8BDCF312B612}" dt="2023-01-31T22:56:10.683" v="2608" actId="1076"/>
          <ac:picMkLst>
            <pc:docMk/>
            <pc:sldMk cId="4291045450" sldId="305"/>
            <ac:picMk id="8" creationId="{30D95E2F-20F8-6DA0-95B5-0FC84FADC27C}"/>
          </ac:picMkLst>
        </pc:picChg>
        <pc:picChg chg="add mod">
          <ac:chgData name="Davis, Patrick J CIV" userId="14ed313c-b875-48af-8210-a58948eb7430" providerId="ADAL" clId="{610E29C9-D1E6-451C-BD19-8BDCF312B612}" dt="2023-01-31T22:55:58.107" v="2606"/>
          <ac:picMkLst>
            <pc:docMk/>
            <pc:sldMk cId="4291045450" sldId="305"/>
            <ac:picMk id="14" creationId="{86114C79-C31D-7161-002C-C0EF1BEC25AE}"/>
          </ac:picMkLst>
        </pc:picChg>
      </pc:sldChg>
      <pc:sldChg chg="addSp delSp modSp add del mod modNotesTx">
        <pc:chgData name="Davis, Patrick J CIV" userId="14ed313c-b875-48af-8210-a58948eb7430" providerId="ADAL" clId="{610E29C9-D1E6-451C-BD19-8BDCF312B612}" dt="2023-01-31T22:43:34.035" v="2539" actId="47"/>
        <pc:sldMkLst>
          <pc:docMk/>
          <pc:sldMk cId="1078126275" sldId="306"/>
        </pc:sldMkLst>
        <pc:picChg chg="add mod">
          <ac:chgData name="Davis, Patrick J CIV" userId="14ed313c-b875-48af-8210-a58948eb7430" providerId="ADAL" clId="{610E29C9-D1E6-451C-BD19-8BDCF312B612}" dt="2023-01-31T22:33:25.420" v="2068" actId="14100"/>
          <ac:picMkLst>
            <pc:docMk/>
            <pc:sldMk cId="1078126275" sldId="306"/>
            <ac:picMk id="3" creationId="{789FF976-907C-5150-4115-D8175369BD87}"/>
          </ac:picMkLst>
        </pc:picChg>
        <pc:picChg chg="del">
          <ac:chgData name="Davis, Patrick J CIV" userId="14ed313c-b875-48af-8210-a58948eb7430" providerId="ADAL" clId="{610E29C9-D1E6-451C-BD19-8BDCF312B612}" dt="2023-01-31T22:31:28.044" v="2064" actId="478"/>
          <ac:picMkLst>
            <pc:docMk/>
            <pc:sldMk cId="1078126275" sldId="306"/>
            <ac:picMk id="7" creationId="{FB500598-D4FB-CAB1-F2C4-09A43B8666C7}"/>
          </ac:picMkLst>
        </pc:picChg>
        <pc:picChg chg="del">
          <ac:chgData name="Davis, Patrick J CIV" userId="14ed313c-b875-48af-8210-a58948eb7430" providerId="ADAL" clId="{610E29C9-D1E6-451C-BD19-8BDCF312B612}" dt="2023-01-31T22:31:31.470" v="2065" actId="478"/>
          <ac:picMkLst>
            <pc:docMk/>
            <pc:sldMk cId="1078126275" sldId="306"/>
            <ac:picMk id="8" creationId="{30D95E2F-20F8-6DA0-95B5-0FC84FADC27C}"/>
          </ac:picMkLst>
        </pc:picChg>
      </pc:sldChg>
      <pc:sldChg chg="add del setBg">
        <pc:chgData name="Davis, Patrick J CIV" userId="14ed313c-b875-48af-8210-a58948eb7430" providerId="ADAL" clId="{610E29C9-D1E6-451C-BD19-8BDCF312B612}" dt="2023-01-31T22:31:26.376" v="2062"/>
        <pc:sldMkLst>
          <pc:docMk/>
          <pc:sldMk cId="4249833701" sldId="306"/>
        </pc:sldMkLst>
      </pc:sldChg>
      <pc:sldChg chg="addSp delSp modSp add mod ord modNotesTx">
        <pc:chgData name="Davis, Patrick J CIV" userId="14ed313c-b875-48af-8210-a58948eb7430" providerId="ADAL" clId="{610E29C9-D1E6-451C-BD19-8BDCF312B612}" dt="2023-01-31T22:55:31.188" v="2605"/>
        <pc:sldMkLst>
          <pc:docMk/>
          <pc:sldMk cId="996287325" sldId="307"/>
        </pc:sldMkLst>
        <pc:spChg chg="add mod">
          <ac:chgData name="Davis, Patrick J CIV" userId="14ed313c-b875-48af-8210-a58948eb7430" providerId="ADAL" clId="{610E29C9-D1E6-451C-BD19-8BDCF312B612}" dt="2023-01-31T22:42:19.111" v="2526" actId="20577"/>
          <ac:spMkLst>
            <pc:docMk/>
            <pc:sldMk cId="996287325" sldId="307"/>
            <ac:spMk id="4" creationId="{6FFCC5C6-7CC6-26E0-26E2-37775B60AF5C}"/>
          </ac:spMkLst>
        </pc:spChg>
        <pc:picChg chg="mod">
          <ac:chgData name="Davis, Patrick J CIV" userId="14ed313c-b875-48af-8210-a58948eb7430" providerId="ADAL" clId="{610E29C9-D1E6-451C-BD19-8BDCF312B612}" dt="2023-01-31T22:42:29.768" v="2527" actId="1076"/>
          <ac:picMkLst>
            <pc:docMk/>
            <pc:sldMk cId="996287325" sldId="307"/>
            <ac:picMk id="6" creationId="{37861C54-B5A0-5C8E-2EE3-6FA7BAFC6D5B}"/>
          </ac:picMkLst>
        </pc:picChg>
        <pc:picChg chg="mod">
          <ac:chgData name="Davis, Patrick J CIV" userId="14ed313c-b875-48af-8210-a58948eb7430" providerId="ADAL" clId="{610E29C9-D1E6-451C-BD19-8BDCF312B612}" dt="2023-01-31T22:42:29.768" v="2527" actId="1076"/>
          <ac:picMkLst>
            <pc:docMk/>
            <pc:sldMk cId="996287325" sldId="307"/>
            <ac:picMk id="13" creationId="{75BEB53A-E4AE-B622-9609-C3AC257FCE29}"/>
          </ac:picMkLst>
        </pc:picChg>
        <pc:picChg chg="del">
          <ac:chgData name="Davis, Patrick J CIV" userId="14ed313c-b875-48af-8210-a58948eb7430" providerId="ADAL" clId="{610E29C9-D1E6-451C-BD19-8BDCF312B612}" dt="2023-01-31T22:38:24.867" v="2242" actId="478"/>
          <ac:picMkLst>
            <pc:docMk/>
            <pc:sldMk cId="996287325" sldId="307"/>
            <ac:picMk id="15" creationId="{3CC4A494-ACD7-54FB-D768-AA974026BE5A}"/>
          </ac:picMkLst>
        </pc:picChg>
      </pc:sldChg>
      <pc:sldChg chg="add del">
        <pc:chgData name="Davis, Patrick J CIV" userId="14ed313c-b875-48af-8210-a58948eb7430" providerId="ADAL" clId="{610E29C9-D1E6-451C-BD19-8BDCF312B612}" dt="2023-01-31T22:34:59.973" v="2086" actId="47"/>
        <pc:sldMkLst>
          <pc:docMk/>
          <pc:sldMk cId="1350129242" sldId="307"/>
        </pc:sldMkLst>
      </pc:sldChg>
      <pc:sldChg chg="add del setBg">
        <pc:chgData name="Davis, Patrick J CIV" userId="14ed313c-b875-48af-8210-a58948eb7430" providerId="ADAL" clId="{610E29C9-D1E6-451C-BD19-8BDCF312B612}" dt="2023-01-31T22:36:36.893" v="2088"/>
        <pc:sldMkLst>
          <pc:docMk/>
          <pc:sldMk cId="1819347682" sldId="307"/>
        </pc:sldMkLst>
      </pc:sldChg>
      <pc:sldChg chg="add del setBg">
        <pc:chgData name="Davis, Patrick J CIV" userId="14ed313c-b875-48af-8210-a58948eb7430" providerId="ADAL" clId="{610E29C9-D1E6-451C-BD19-8BDCF312B612}" dt="2023-01-31T22:53:45.094" v="2593"/>
        <pc:sldMkLst>
          <pc:docMk/>
          <pc:sldMk cId="1623869940" sldId="308"/>
        </pc:sldMkLst>
      </pc:sldChg>
      <pc:sldChg chg="add modNotesTx">
        <pc:chgData name="Davis, Patrick J CIV" userId="14ed313c-b875-48af-8210-a58948eb7430" providerId="ADAL" clId="{610E29C9-D1E6-451C-BD19-8BDCF312B612}" dt="2023-01-31T23:04:33.105" v="3164" actId="20577"/>
        <pc:sldMkLst>
          <pc:docMk/>
          <pc:sldMk cId="2950182615" sldId="308"/>
        </pc:sldMkLst>
      </pc:sldChg>
      <pc:sldChg chg="add ord modNotesTx">
        <pc:chgData name="Davis, Patrick J CIV" userId="14ed313c-b875-48af-8210-a58948eb7430" providerId="ADAL" clId="{610E29C9-D1E6-451C-BD19-8BDCF312B612}" dt="2023-01-31T23:04:39.042" v="3165" actId="20577"/>
        <pc:sldMkLst>
          <pc:docMk/>
          <pc:sldMk cId="1333621001" sldId="309"/>
        </pc:sldMkLst>
      </pc:sldChg>
      <pc:sldChg chg="add del setBg">
        <pc:chgData name="Davis, Patrick J CIV" userId="14ed313c-b875-48af-8210-a58948eb7430" providerId="ADAL" clId="{610E29C9-D1E6-451C-BD19-8BDCF312B612}" dt="2023-01-31T22:53:45.094" v="2593"/>
        <pc:sldMkLst>
          <pc:docMk/>
          <pc:sldMk cId="3674740828" sldId="309"/>
        </pc:sldMkLst>
      </pc:sldChg>
      <pc:sldChg chg="addSp delSp modSp add mod">
        <pc:chgData name="Davis, Patrick J CIV" userId="14ed313c-b875-48af-8210-a58948eb7430" providerId="ADAL" clId="{610E29C9-D1E6-451C-BD19-8BDCF312B612}" dt="2023-01-31T23:01:44.885" v="3077" actId="114"/>
        <pc:sldMkLst>
          <pc:docMk/>
          <pc:sldMk cId="2310820439" sldId="310"/>
        </pc:sldMkLst>
        <pc:spChg chg="mod">
          <ac:chgData name="Davis, Patrick J CIV" userId="14ed313c-b875-48af-8210-a58948eb7430" providerId="ADAL" clId="{610E29C9-D1E6-451C-BD19-8BDCF312B612}" dt="2023-01-31T22:57:06.643" v="2662" actId="20577"/>
          <ac:spMkLst>
            <pc:docMk/>
            <pc:sldMk cId="2310820439" sldId="310"/>
            <ac:spMk id="2" creationId="{2E5D2ADD-38A9-AAF9-2AB9-44EA0567A3C8}"/>
          </ac:spMkLst>
        </pc:spChg>
        <pc:spChg chg="mod">
          <ac:chgData name="Davis, Patrick J CIV" userId="14ed313c-b875-48af-8210-a58948eb7430" providerId="ADAL" clId="{610E29C9-D1E6-451C-BD19-8BDCF312B612}" dt="2023-01-31T23:01:44.885" v="3077" actId="114"/>
          <ac:spMkLst>
            <pc:docMk/>
            <pc:sldMk cId="2310820439" sldId="310"/>
            <ac:spMk id="3" creationId="{BE5C33A6-41B5-C309-54F6-E54091B48457}"/>
          </ac:spMkLst>
        </pc:spChg>
        <pc:picChg chg="del">
          <ac:chgData name="Davis, Patrick J CIV" userId="14ed313c-b875-48af-8210-a58948eb7430" providerId="ADAL" clId="{610E29C9-D1E6-451C-BD19-8BDCF312B612}" dt="2023-01-31T22:57:10.366" v="2663" actId="478"/>
          <ac:picMkLst>
            <pc:docMk/>
            <pc:sldMk cId="2310820439" sldId="310"/>
            <ac:picMk id="5" creationId="{815D3D79-1375-60FF-5FB5-ADAD278CE13C}"/>
          </ac:picMkLst>
        </pc:picChg>
        <pc:picChg chg="add mod">
          <ac:chgData name="Davis, Patrick J CIV" userId="14ed313c-b875-48af-8210-a58948eb7430" providerId="ADAL" clId="{610E29C9-D1E6-451C-BD19-8BDCF312B612}" dt="2023-01-31T22:57:24.442" v="2664"/>
          <ac:picMkLst>
            <pc:docMk/>
            <pc:sldMk cId="2310820439" sldId="310"/>
            <ac:picMk id="6" creationId="{ECF37511-37CF-9E2E-4325-BBED47E0B1CA}"/>
          </ac:picMkLst>
        </pc:picChg>
      </pc:sldChg>
      <pc:sldChg chg="addSp delSp modSp new mod">
        <pc:chgData name="Davis, Patrick J CIV" userId="14ed313c-b875-48af-8210-a58948eb7430" providerId="ADAL" clId="{610E29C9-D1E6-451C-BD19-8BDCF312B612}" dt="2023-01-31T23:28:43.022" v="3353" actId="113"/>
        <pc:sldMkLst>
          <pc:docMk/>
          <pc:sldMk cId="1166023115" sldId="311"/>
        </pc:sldMkLst>
        <pc:spChg chg="mod">
          <ac:chgData name="Davis, Patrick J CIV" userId="14ed313c-b875-48af-8210-a58948eb7430" providerId="ADAL" clId="{610E29C9-D1E6-451C-BD19-8BDCF312B612}" dt="2023-01-31T23:23:46.941" v="3303" actId="113"/>
          <ac:spMkLst>
            <pc:docMk/>
            <pc:sldMk cId="1166023115" sldId="311"/>
            <ac:spMk id="2" creationId="{7221AC8F-0D95-5F64-E246-969AAAF7FA3A}"/>
          </ac:spMkLst>
        </pc:spChg>
        <pc:spChg chg="mod">
          <ac:chgData name="Davis, Patrick J CIV" userId="14ed313c-b875-48af-8210-a58948eb7430" providerId="ADAL" clId="{610E29C9-D1E6-451C-BD19-8BDCF312B612}" dt="2023-01-31T23:28:43.022" v="3353" actId="113"/>
          <ac:spMkLst>
            <pc:docMk/>
            <pc:sldMk cId="1166023115" sldId="311"/>
            <ac:spMk id="3" creationId="{C501FE24-C96B-96DD-4A6C-442B1F47CBBF}"/>
          </ac:spMkLst>
        </pc:spChg>
        <pc:spChg chg="add del mod">
          <ac:chgData name="Davis, Patrick J CIV" userId="14ed313c-b875-48af-8210-a58948eb7430" providerId="ADAL" clId="{610E29C9-D1E6-451C-BD19-8BDCF312B612}" dt="2023-01-31T23:13:34.711" v="3226" actId="478"/>
          <ac:spMkLst>
            <pc:docMk/>
            <pc:sldMk cId="1166023115" sldId="311"/>
            <ac:spMk id="4" creationId="{6675C9C8-87AF-0816-E75C-FC2A39054033}"/>
          </ac:spMkLst>
        </pc:spChg>
        <pc:spChg chg="add mod">
          <ac:chgData name="Davis, Patrick J CIV" userId="14ed313c-b875-48af-8210-a58948eb7430" providerId="ADAL" clId="{610E29C9-D1E6-451C-BD19-8BDCF312B612}" dt="2023-01-31T23:13:35.718" v="3227"/>
          <ac:spMkLst>
            <pc:docMk/>
            <pc:sldMk cId="1166023115" sldId="311"/>
            <ac:spMk id="5" creationId="{E30CE3F5-905E-CAE1-AA86-CA4E48FD240F}"/>
          </ac:spMkLst>
        </pc:spChg>
      </pc:sldChg>
      <pc:sldChg chg="addSp delSp modSp add mod modNotesTx">
        <pc:chgData name="Davis, Patrick J CIV" userId="14ed313c-b875-48af-8210-a58948eb7430" providerId="ADAL" clId="{610E29C9-D1E6-451C-BD19-8BDCF312B612}" dt="2023-01-31T23:21:04.666" v="3282" actId="1036"/>
        <pc:sldMkLst>
          <pc:docMk/>
          <pc:sldMk cId="1418250423" sldId="312"/>
        </pc:sldMkLst>
        <pc:picChg chg="del">
          <ac:chgData name="Davis, Patrick J CIV" userId="14ed313c-b875-48af-8210-a58948eb7430" providerId="ADAL" clId="{610E29C9-D1E6-451C-BD19-8BDCF312B612}" dt="2023-01-31T23:14:53.800" v="3235" actId="478"/>
          <ac:picMkLst>
            <pc:docMk/>
            <pc:sldMk cId="1418250423" sldId="312"/>
            <ac:picMk id="2" creationId="{73306220-6450-99B4-3A0E-7B7D445A763A}"/>
          </ac:picMkLst>
        </pc:picChg>
        <pc:picChg chg="add mod">
          <ac:chgData name="Davis, Patrick J CIV" userId="14ed313c-b875-48af-8210-a58948eb7430" providerId="ADAL" clId="{610E29C9-D1E6-451C-BD19-8BDCF312B612}" dt="2023-01-31T23:14:54.094" v="3236"/>
          <ac:picMkLst>
            <pc:docMk/>
            <pc:sldMk cId="1418250423" sldId="312"/>
            <ac:picMk id="3" creationId="{F1B87F93-A3B3-C436-58B0-5F0E107705B9}"/>
          </ac:picMkLst>
        </pc:picChg>
        <pc:picChg chg="del">
          <ac:chgData name="Davis, Patrick J CIV" userId="14ed313c-b875-48af-8210-a58948eb7430" providerId="ADAL" clId="{610E29C9-D1E6-451C-BD19-8BDCF312B612}" dt="2023-01-31T23:14:47.194" v="3234" actId="478"/>
          <ac:picMkLst>
            <pc:docMk/>
            <pc:sldMk cId="1418250423" sldId="312"/>
            <ac:picMk id="4" creationId="{79A7980B-5DEB-018C-C21E-E3348B8CFB7B}"/>
          </ac:picMkLst>
        </pc:picChg>
        <pc:picChg chg="add del">
          <ac:chgData name="Davis, Patrick J CIV" userId="14ed313c-b875-48af-8210-a58948eb7430" providerId="ADAL" clId="{610E29C9-D1E6-451C-BD19-8BDCF312B612}" dt="2023-01-31T23:18:50.426" v="3244" actId="478"/>
          <ac:picMkLst>
            <pc:docMk/>
            <pc:sldMk cId="1418250423" sldId="312"/>
            <ac:picMk id="6" creationId="{07A506D5-B442-B415-AFD0-BD0611B85BD4}"/>
          </ac:picMkLst>
        </pc:picChg>
        <pc:picChg chg="del">
          <ac:chgData name="Davis, Patrick J CIV" userId="14ed313c-b875-48af-8210-a58948eb7430" providerId="ADAL" clId="{610E29C9-D1E6-451C-BD19-8BDCF312B612}" dt="2023-01-31T23:18:29.228" v="3238" actId="478"/>
          <ac:picMkLst>
            <pc:docMk/>
            <pc:sldMk cId="1418250423" sldId="312"/>
            <ac:picMk id="8" creationId="{7B151C31-ECE4-2AD0-4CAF-55D9FD711F5C}"/>
          </ac:picMkLst>
        </pc:picChg>
        <pc:picChg chg="add mod ord">
          <ac:chgData name="Davis, Patrick J CIV" userId="14ed313c-b875-48af-8210-a58948eb7430" providerId="ADAL" clId="{610E29C9-D1E6-451C-BD19-8BDCF312B612}" dt="2023-01-31T23:21:04.666" v="3282" actId="1036"/>
          <ac:picMkLst>
            <pc:docMk/>
            <pc:sldMk cId="1418250423" sldId="312"/>
            <ac:picMk id="9" creationId="{A33E6BFA-DF6B-9782-79FD-33C84777F789}"/>
          </ac:picMkLst>
        </pc:picChg>
        <pc:picChg chg="add del mod">
          <ac:chgData name="Davis, Patrick J CIV" userId="14ed313c-b875-48af-8210-a58948eb7430" providerId="ADAL" clId="{610E29C9-D1E6-451C-BD19-8BDCF312B612}" dt="2023-01-31T23:20:46.235" v="3256" actId="478"/>
          <ac:picMkLst>
            <pc:docMk/>
            <pc:sldMk cId="1418250423" sldId="312"/>
            <ac:picMk id="10" creationId="{314D38FD-FE3A-C4D9-F023-73642C104CA1}"/>
          </ac:picMkLst>
        </pc:picChg>
        <pc:picChg chg="add mod">
          <ac:chgData name="Davis, Patrick J CIV" userId="14ed313c-b875-48af-8210-a58948eb7430" providerId="ADAL" clId="{610E29C9-D1E6-451C-BD19-8BDCF312B612}" dt="2023-01-31T23:20:56.448" v="3278" actId="1035"/>
          <ac:picMkLst>
            <pc:docMk/>
            <pc:sldMk cId="1418250423" sldId="312"/>
            <ac:picMk id="11" creationId="{3E318CF4-DCC6-AC17-538B-08B0EF999289}"/>
          </ac:picMkLst>
        </pc:picChg>
        <pc:picChg chg="del">
          <ac:chgData name="Davis, Patrick J CIV" userId="14ed313c-b875-48af-8210-a58948eb7430" providerId="ADAL" clId="{610E29C9-D1E6-451C-BD19-8BDCF312B612}" dt="2023-01-31T23:14:46.433" v="3233" actId="478"/>
          <ac:picMkLst>
            <pc:docMk/>
            <pc:sldMk cId="1418250423" sldId="312"/>
            <ac:picMk id="12" creationId="{7A74D56D-DA29-0701-57B4-DDCBE040D174}"/>
          </ac:picMkLst>
        </pc:picChg>
      </pc:sldChg>
      <pc:sldChg chg="add del setBg">
        <pc:chgData name="Davis, Patrick J CIV" userId="14ed313c-b875-48af-8210-a58948eb7430" providerId="ADAL" clId="{610E29C9-D1E6-451C-BD19-8BDCF312B612}" dt="2023-01-31T23:14:43.550" v="3231"/>
        <pc:sldMkLst>
          <pc:docMk/>
          <pc:sldMk cId="1919632714" sldId="312"/>
        </pc:sldMkLst>
      </pc:sldChg>
      <pc:sldChg chg="addSp modSp add mod modNotesTx">
        <pc:chgData name="Davis, Patrick J CIV" userId="14ed313c-b875-48af-8210-a58948eb7430" providerId="ADAL" clId="{610E29C9-D1E6-451C-BD19-8BDCF312B612}" dt="2023-01-31T23:22:45.471" v="3302" actId="1076"/>
        <pc:sldMkLst>
          <pc:docMk/>
          <pc:sldMk cId="2224497608" sldId="313"/>
        </pc:sldMkLst>
        <pc:spChg chg="add mod">
          <ac:chgData name="Davis, Patrick J CIV" userId="14ed313c-b875-48af-8210-a58948eb7430" providerId="ADAL" clId="{610E29C9-D1E6-451C-BD19-8BDCF312B612}" dt="2023-01-31T23:22:45.471" v="3302" actId="1076"/>
          <ac:spMkLst>
            <pc:docMk/>
            <pc:sldMk cId="2224497608" sldId="313"/>
            <ac:spMk id="2" creationId="{70A4A5EC-9395-926B-1DF0-1E2C7D1428A1}"/>
          </ac:spMkLst>
        </pc:spChg>
      </pc:sldChg>
      <pc:sldChg chg="add del setBg">
        <pc:chgData name="Davis, Patrick J CIV" userId="14ed313c-b875-48af-8210-a58948eb7430" providerId="ADAL" clId="{610E29C9-D1E6-451C-BD19-8BDCF312B612}" dt="2023-01-31T23:18:42.264" v="3240"/>
        <pc:sldMkLst>
          <pc:docMk/>
          <pc:sldMk cId="2246485237" sldId="313"/>
        </pc:sldMkLst>
      </pc:sldChg>
      <pc:sldChg chg="add">
        <pc:chgData name="Davis, Patrick J CIV" userId="14ed313c-b875-48af-8210-a58948eb7430" providerId="ADAL" clId="{610E29C9-D1E6-451C-BD19-8BDCF312B612}" dt="2023-01-31T23:29:35.964" v="3356"/>
        <pc:sldMkLst>
          <pc:docMk/>
          <pc:sldMk cId="2507501993" sldId="314"/>
        </pc:sldMkLst>
      </pc:sldChg>
      <pc:sldMasterChg chg="addSp modSp mod">
        <pc:chgData name="Davis, Patrick J CIV" userId="14ed313c-b875-48af-8210-a58948eb7430" providerId="ADAL" clId="{610E29C9-D1E6-451C-BD19-8BDCF312B612}" dt="2023-01-31T20:14:15.610" v="689" actId="1035"/>
        <pc:sldMasterMkLst>
          <pc:docMk/>
          <pc:sldMasterMk cId="353783890" sldId="2147483648"/>
        </pc:sldMasterMkLst>
        <pc:spChg chg="mod">
          <ac:chgData name="Davis, Patrick J CIV" userId="14ed313c-b875-48af-8210-a58948eb7430" providerId="ADAL" clId="{610E29C9-D1E6-451C-BD19-8BDCF312B612}" dt="2023-01-31T20:14:15.610" v="689" actId="1035"/>
          <ac:spMkLst>
            <pc:docMk/>
            <pc:sldMasterMk cId="353783890" sldId="2147483648"/>
            <ac:spMk id="4" creationId="{A7431D69-A303-24ED-853A-06D9B61611D0}"/>
          </ac:spMkLst>
        </pc:spChg>
        <pc:spChg chg="mod">
          <ac:chgData name="Davis, Patrick J CIV" userId="14ed313c-b875-48af-8210-a58948eb7430" providerId="ADAL" clId="{610E29C9-D1E6-451C-BD19-8BDCF312B612}" dt="2023-01-31T20:14:15.610" v="689" actId="1035"/>
          <ac:spMkLst>
            <pc:docMk/>
            <pc:sldMasterMk cId="353783890" sldId="2147483648"/>
            <ac:spMk id="5" creationId="{B27F5EF7-54DE-432C-35DB-8F800D25D36A}"/>
          </ac:spMkLst>
        </pc:spChg>
        <pc:spChg chg="mod">
          <ac:chgData name="Davis, Patrick J CIV" userId="14ed313c-b875-48af-8210-a58948eb7430" providerId="ADAL" clId="{610E29C9-D1E6-451C-BD19-8BDCF312B612}" dt="2023-01-31T20:14:15.610" v="689" actId="1035"/>
          <ac:spMkLst>
            <pc:docMk/>
            <pc:sldMasterMk cId="353783890" sldId="2147483648"/>
            <ac:spMk id="6" creationId="{26296C4B-D3A3-23E6-B6FD-EF10BF4C31E5}"/>
          </ac:spMkLst>
        </pc:spChg>
        <pc:picChg chg="add mod">
          <ac:chgData name="Davis, Patrick J CIV" userId="14ed313c-b875-48af-8210-a58948eb7430" providerId="ADAL" clId="{610E29C9-D1E6-451C-BD19-8BDCF312B612}" dt="2023-01-31T20:14:00.406" v="677"/>
          <ac:picMkLst>
            <pc:docMk/>
            <pc:sldMasterMk cId="353783890" sldId="2147483648"/>
            <ac:picMk id="7" creationId="{AC1E37E3-885F-A9C5-14AE-58BAAD0A5131}"/>
          </ac:picMkLst>
        </pc:picChg>
        <pc:picChg chg="add mod">
          <ac:chgData name="Davis, Patrick J CIV" userId="14ed313c-b875-48af-8210-a58948eb7430" providerId="ADAL" clId="{610E29C9-D1E6-451C-BD19-8BDCF312B612}" dt="2023-01-31T20:14:00.406" v="677"/>
          <ac:picMkLst>
            <pc:docMk/>
            <pc:sldMasterMk cId="353783890" sldId="2147483648"/>
            <ac:picMk id="8" creationId="{50E997C0-30EF-ED2F-A12D-87DA3ABA38CE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A11DE-4036-4069-8209-F20222ED7D4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E1FEB-09EC-40F9-899F-DE53A43A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30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0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96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cereal.csv dataset can also be downloaded from the Lesson 8 folder in Microsoft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621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17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81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09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E1FEB-09EC-40F9-899F-DE53A43A74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2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56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156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an object data type in pandas?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89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10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94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 you notice something in the data that could possibly be problematic?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7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28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mean and standard deviation of the “rating” column in the cereal DataFrame?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722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549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your favorite?  Find it in the dataset and make note of the manufacturer’s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27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What is the difference between these two approaches?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946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Is your favorite cereal included in this list of highly rated cereals?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181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22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7240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205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completing this tutorial, you are well on your way to becoming a true EM384 warrior.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24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75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9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4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Is your favorite cereal included in this list of highly rated cereals?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0E1FEB-09EC-40F9-899F-DE53A43A74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6E03-9D2D-742D-4F44-44B5B8F9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5318-D005-CC53-3B93-EDB693704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A82-9306-CFA9-2866-A656F130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B34F-4989-0DFF-E18B-20DECA7D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BAB8-EFC9-4DF3-3CEB-41413D6C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49D3-C7D5-6709-0A3C-738E3486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BC1D3-EDE8-1354-809D-7F3B489A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602F-1D2F-9A1D-81C1-CA404B69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8E8F-5B5B-0886-C185-F71FD8FE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63BBD-5E01-91FC-0746-979073A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A8AC-5F98-9903-A5EC-3E667A11E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F23C-9BBA-11E5-79F6-F2DB5539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8D8D-6643-AD4A-0D30-CDCF998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7324-46E6-2665-70AD-A46BBBCF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483A-1C43-0697-5B25-A71F37FF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78D9-7276-B1B7-6C85-CD78435B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B193-097F-3C57-7F3F-8F092791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7A25-9341-1358-590D-D55CB96E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6022-DE66-3C81-52D0-059525CA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64D7-546C-743F-A43C-C8A0FD4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5C3-548C-6782-738C-C4DE03D5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A374F-68CA-8E0B-E589-A567C589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123D-75B0-E431-E4AC-D25EB168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B369-4D62-BB99-6865-52BD972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E083-51DA-5930-DBF3-602263D8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6B19-74A2-FFF1-8B70-54B1BFD4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4398-7FEC-FC52-89BF-9F0BD94A8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A3AF-3E6A-1FE3-D224-F7B4B978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BF48-343A-4046-77F2-A8472E7C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8092-7C8B-A911-02E1-71DA6E0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A17B-260E-1F4C-A69F-4EBEAD12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4C3E-98E3-0191-E9DA-94C48AC4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DFF7-34CB-4738-627A-605FBC34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8988-CA05-B25B-0145-834AEEE3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89A4C-5EB9-7D64-DB7F-8579436AD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64211-5836-A309-E31E-8AC48C2F3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447A6-198B-7D80-B221-B48CA440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E3502-D94D-5070-0AF4-9AB9CBD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75A1F-AE81-37E3-EA58-C1A9631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E568-0C01-7AA9-DBFD-A63A9E0A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87722-AB7B-20F2-937E-C435C19B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E0755-8744-7892-F284-28CD99D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DE6B-D8C9-7A03-968F-34BA561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A4BDA-AF3D-24C0-2526-95E9C4AA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D1F15-8B00-43E8-F33A-FD6DB0DF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4BFF9-1F4D-5E9E-3ACD-A71A0BFB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9FA0-2414-FDA5-1EFC-6A9C1153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4C98-1523-B746-E0DD-6DC6B68A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6271-318A-D172-CC7D-C5EAE4AC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1366-88B8-0FC0-FCC9-FED4B29E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6E99-31DF-A39B-AA62-F2CE9CFC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36C7C-15CB-25E7-8324-C459AE1F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8AF6-3418-30A3-D1B2-6A524243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420DC-B6D2-6F88-62F9-C0F50BBBB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477CB-AC68-D20F-DA70-71342B7B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BAE54-6E6D-51E1-2EB8-E1834FF3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33D-168C-465D-8D9E-34160671CB3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6B54-AE58-5631-D875-9F048AC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245AA-61A6-D4D3-F225-89BEB3AA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C2D1-F223-9BC2-560E-63AEDC20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B008-5BA7-411C-E9E8-97D11B89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1D69-A303-24ED-853A-06D9B6161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17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533D-168C-465D-8D9E-34160671CB3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5EF7-54DE-432C-35DB-8F800D25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74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6C4B-D3A3-23E6-B6FD-EF10BF4C3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7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DE0E-7611-442F-97B7-827600B658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E37E3-885F-A9C5-14AE-58BAAD0A5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246" t="-8665" r="5488" b="35115"/>
          <a:stretch/>
        </p:blipFill>
        <p:spPr>
          <a:xfrm>
            <a:off x="0" y="6470389"/>
            <a:ext cx="12192000" cy="387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997C0-30EF-ED2F-A12D-87DA3ABA38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246" t="23700" r="5488"/>
          <a:stretch/>
        </p:blipFill>
        <p:spPr>
          <a:xfrm>
            <a:off x="0" y="-10103"/>
            <a:ext cx="12192000" cy="4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02_read_write.html" TargetMode="External"/><Relationship Id="rId7" Type="http://schemas.openxmlformats.org/officeDocument/2006/relationships/hyperlink" Target="https://pandas.pydata.org/docs/getting_started/intro_tutorials/04_plotting.html" TargetMode="External"/><Relationship Id="rId2" Type="http://schemas.openxmlformats.org/officeDocument/2006/relationships/hyperlink" Target="https://pandas.pydata.org/docs/getting_started/intro_tutorials/01_table_orien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getting_started/intro_tutorials/05_add_columns.html" TargetMode="External"/><Relationship Id="rId5" Type="http://schemas.openxmlformats.org/officeDocument/2006/relationships/hyperlink" Target="https://pandas.pydata.org/docs/getting_started/intro_tutorials/06_calculate_statistics.html" TargetMode="External"/><Relationship Id="rId4" Type="http://schemas.openxmlformats.org/officeDocument/2006/relationships/hyperlink" Target="https://pandas.pydata.org/docs/getting_started/intro_tutorials/03_subset_data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index.html#user-gu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sarmywestpoint-my.sharepoint.com/:v:/r/personal/patrick_davis_westpoint_edu/Documents/EM384%20pandas%20tutorial%20video.mp4?csf=1&amp;web=1&amp;e=v5akD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overview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armywestpoint-my.sharepoint.com/:x:/g/personal/patrick_davis_westpoint_edu/ERJkz_mMfPFEoAD2izfpkTIBOZLL_4UYUFPwFBDLNh_VzA?e=yLxWz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pandas.pydata.org/docs/getting_started/intro_tutorials/01_table_oriented.html#pandas-data-table-representation" TargetMode="Externa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pandas.pydata.org/docs/getting_started/intro_tutorials/02_read_write.html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overview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nit.com/public/products/images/00835882005016-0Q1t9SyRz3tUJw-0_s500.jp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1321B-ECFB-BE5F-5037-8C8DE164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Lesson 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45C8B4-CD3E-E3C3-0B6F-711BBFC4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7753"/>
          </a:xfrm>
        </p:spPr>
        <p:txBody>
          <a:bodyPr>
            <a:normAutofit/>
          </a:bodyPr>
          <a:lstStyle/>
          <a:p>
            <a:r>
              <a:rPr lang="en-US" dirty="0"/>
              <a:t>Data Exploration and Analysis II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EM384</a:t>
            </a:r>
          </a:p>
        </p:txBody>
      </p:sp>
    </p:spTree>
    <p:extLst>
      <p:ext uri="{BB962C8B-B14F-4D97-AF65-F5344CB8AC3E}">
        <p14:creationId xmlns:p14="http://schemas.microsoft.com/office/powerpoint/2010/main" val="138350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806259"/>
            <a:ext cx="708429" cy="708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4D56D-DA29-0701-57B4-DDCBE040D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01" r="16899" b="72527"/>
          <a:stretch/>
        </p:blipFill>
        <p:spPr>
          <a:xfrm>
            <a:off x="1372553" y="728675"/>
            <a:ext cx="8960168" cy="86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5667ED-1D41-12DF-CABB-279DC934D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"/>
          <a:stretch/>
        </p:blipFill>
        <p:spPr>
          <a:xfrm>
            <a:off x="3370016" y="1817226"/>
            <a:ext cx="5451968" cy="4658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921916-521D-9A6E-B27D-594C00490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2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02"/>
    </mc:Choice>
    <mc:Fallback xmlns="">
      <p:transition spd="slow" advTm="504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774019"/>
            <a:ext cx="708429" cy="708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4D56D-DA29-0701-57B4-DDCBE040D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0" r="691" b="37199"/>
          <a:stretch/>
        </p:blipFill>
        <p:spPr>
          <a:xfrm>
            <a:off x="1362392" y="662579"/>
            <a:ext cx="10707687" cy="1000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7980B-5DEB-018C-C21E-E3348B8CFB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9"/>
          <a:stretch/>
        </p:blipFill>
        <p:spPr>
          <a:xfrm>
            <a:off x="3619704" y="1736202"/>
            <a:ext cx="4952591" cy="4660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306220-6450-99B4-3A0E-7B7D445A7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42"/>
    </mc:Choice>
    <mc:Fallback xmlns="">
      <p:transition spd="slow" advTm="7824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2ADD-38A9-AAF9-2AB9-44EA0567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scatter plot from a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33A6-41B5-C309-54F6-E54091B4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marketing people think there might be a positive relationship between people’s preferences (ratings of cereals) and the amount of sugar content.  </a:t>
            </a:r>
            <a:r>
              <a:rPr lang="en-US" b="1" dirty="0"/>
              <a:t>What are you seeing in the data?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Let’s use the simple pandas plot functionality to create a scatter plot.</a:t>
            </a:r>
            <a:endParaRPr lang="en-US" b="1" i="1" dirty="0">
              <a:highlight>
                <a:srgbClr val="FFFF00"/>
              </a:highlight>
            </a:endParaRPr>
          </a:p>
          <a:p>
            <a:endParaRPr lang="en-US" dirty="0"/>
          </a:p>
          <a:p>
            <a:pPr algn="r"/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1E27FB6-64FA-5047-C5C4-2508DAE6D8B5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37511-37CF-9E2E-4325-BBED47E0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1"/>
    </mc:Choice>
    <mc:Fallback xmlns="">
      <p:transition spd="slow" advTm="64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3E6BFA-DF6B-9782-79FD-33C84777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57" y="1299926"/>
            <a:ext cx="10568203" cy="2609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B87F93-A3B3-C436-58B0-5F0E10770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18CF4-DCC6-AC17-538B-08B0EF999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1384992"/>
            <a:ext cx="708429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42"/>
    </mc:Choice>
    <mc:Fallback xmlns="">
      <p:transition spd="slow" advTm="782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87F93-A3B3-C436-58B0-5F0E1077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506D5-B442-B415-AFD0-BD0611B85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833437"/>
            <a:ext cx="7543800" cy="519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4A5EC-9395-926B-1DF0-1E2C7D1428A1}"/>
              </a:ext>
            </a:extLst>
          </p:cNvPr>
          <p:cNvSpPr txBox="1"/>
          <p:nvPr/>
        </p:nvSpPr>
        <p:spPr>
          <a:xfrm>
            <a:off x="6981462" y="1280736"/>
            <a:ext cx="117868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44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42"/>
    </mc:Choice>
    <mc:Fallback xmlns="">
      <p:transition spd="slow" advTm="782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A619-00AF-9D9C-2697-D4B91796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these tutorials at </a:t>
            </a:r>
            <a:r>
              <a:rPr lang="en-US" b="1" i="1" u="sng" dirty="0"/>
              <a:t>pandas.pydata.org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2723-656C-31AB-C3B7-641AEEBE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kind of data does pandas handle?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 I read and write tabular data?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 I select a subset of a DataFrame?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calculate summary statistics?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create new columns derived from existing columns?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 I create plots in pandas?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6D296E4-A1EA-80F0-FC54-43FE075C1DC6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42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494B-59F9-AA3B-A641-A16F26F0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517C-6131-701D-50D4-7D56A1E2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anything you need to know about what pandas can do and how to use it, pandas.pydata.org maintains on online user guide: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https://pandas.pydata.org/docs/user_guide/index.html#user-guide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As far as documentation goes, this user guide (in addition to the other tutorials and technical content available on the website) set a very high standard for accessibility, completeness, and ease of use.</a:t>
            </a:r>
          </a:p>
          <a:p>
            <a:endParaRPr lang="en-US" i="1" dirty="0"/>
          </a:p>
          <a:p>
            <a:r>
              <a:rPr lang="en-US" i="1" dirty="0"/>
              <a:t>This makes working with data in Python easy and enjoyable.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C925E14-07C4-AC1B-609D-BF375614D68C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60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C8F-0D95-5F64-E246-969AAAF7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FE24-C96B-96DD-4A6C-442B1F47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Set 2 Due</a:t>
            </a:r>
          </a:p>
          <a:p>
            <a:r>
              <a:rPr lang="en-US" dirty="0"/>
              <a:t>Homework Set 3 Assigned</a:t>
            </a:r>
          </a:p>
          <a:p>
            <a:r>
              <a:rPr lang="en-US" b="1" dirty="0"/>
              <a:t>Read Chapter 3.1 (pages 32-35, stop at Graphical Solution)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Lesson 9: Introduction to Linear Programs!</a:t>
            </a:r>
          </a:p>
          <a:p>
            <a:r>
              <a:rPr lang="en-US" sz="1900" dirty="0"/>
              <a:t>Understand the characteristics of linear programming as a subset of optimization.</a:t>
            </a:r>
          </a:p>
          <a:p>
            <a:r>
              <a:rPr lang="en-US" sz="1900" dirty="0"/>
              <a:t>Formulate a linear program algebraically.</a:t>
            </a:r>
          </a:p>
          <a:p>
            <a:r>
              <a:rPr lang="en-US" sz="1900" dirty="0"/>
              <a:t>Identify the three parts to a linear program: Objective Function, Decision Variables, and Constraints.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30CE3F5-905E-CAE1-AA86-CA4E48FD240F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02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C1055-CC29-9C2E-87C0-9538D9CD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from pandas tutorial video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54EA0-F595-7CED-BEC7-6B5401CA5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u="sng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EM384 pandas tutorial video.mp4</a:t>
            </a:r>
            <a:endParaRPr lang="en-US" b="1" i="1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6F4-797A-6739-E5B9-55EF85E6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25DD-3AEC-FE32-28B7-F4473CE7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0" dirty="0">
                <a:solidFill>
                  <a:srgbClr val="323232"/>
                </a:solidFill>
                <a:effectLst/>
                <a:latin typeface="-apple-system"/>
              </a:rPr>
              <a:t>“pandas is a </a:t>
            </a:r>
            <a:r>
              <a:rPr lang="en-US" sz="3200" i="0" u="none" strike="noStrike" dirty="0">
                <a:effectLst/>
                <a:latin typeface="-apple-system"/>
                <a:hlinkClick r:id="rId2"/>
              </a:rPr>
              <a:t>Python</a:t>
            </a:r>
            <a:r>
              <a:rPr lang="en-US" sz="3200" i="0" dirty="0">
                <a:solidFill>
                  <a:srgbClr val="323232"/>
                </a:solidFill>
                <a:effectLst/>
                <a:latin typeface="-apple-system"/>
              </a:rPr>
              <a:t> package providing fast, flexible, and expressive data structures designed to make working with “relational” or “labeled” data both easy and intuitive. It aims to be the fundamental high-level building block for doing practical, real-world data analysis in Python. Additionally, it has the broader goal of becoming the most powerful and flexible open source data analysis/manipulation tool available in any language. It is already well on its way toward this goal.”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D4A2C-2343-D18D-2DF7-5988CB504E03}"/>
              </a:ext>
            </a:extLst>
          </p:cNvPr>
          <p:cNvSpPr txBox="1"/>
          <p:nvPr/>
        </p:nvSpPr>
        <p:spPr>
          <a:xfrm>
            <a:off x="3048000" y="612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https://pandas.pydata.org/docs/getting_started/overview.html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6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81"/>
    </mc:Choice>
    <mc:Fallback xmlns="">
      <p:transition spd="slow" advTm="354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91AB94-2BBB-F765-B473-9CC23B14349A}"/>
              </a:ext>
            </a:extLst>
          </p:cNvPr>
          <p:cNvGrpSpPr/>
          <p:nvPr/>
        </p:nvGrpSpPr>
        <p:grpSpPr>
          <a:xfrm>
            <a:off x="1418920" y="1882558"/>
            <a:ext cx="6229148" cy="585536"/>
            <a:chOff x="1636295" y="5101390"/>
            <a:chExt cx="6229148" cy="58553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A3FE8C-4711-964A-8020-0A312B575933}"/>
                </a:ext>
              </a:extLst>
            </p:cNvPr>
            <p:cNvSpPr/>
            <p:nvPr/>
          </p:nvSpPr>
          <p:spPr>
            <a:xfrm>
              <a:off x="1636295" y="5101390"/>
              <a:ext cx="6056701" cy="585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9EA6B2-F7C2-AACF-3861-233E6F54A35A}"/>
                </a:ext>
              </a:extLst>
            </p:cNvPr>
            <p:cNvSpPr/>
            <p:nvPr/>
          </p:nvSpPr>
          <p:spPr>
            <a:xfrm>
              <a:off x="1748589" y="5205663"/>
              <a:ext cx="365760" cy="36576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80F489-1B52-C2B4-7F40-4F832AFFCF22}"/>
                </a:ext>
              </a:extLst>
            </p:cNvPr>
            <p:cNvSpPr txBox="1"/>
            <p:nvPr/>
          </p:nvSpPr>
          <p:spPr>
            <a:xfrm>
              <a:off x="2114349" y="5117432"/>
              <a:ext cx="2550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LESSON OBJECTIVE #1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D5ECDD-0AE3-800E-C652-5FC979BCB7C6}"/>
                </a:ext>
              </a:extLst>
            </p:cNvPr>
            <p:cNvSpPr txBox="1"/>
            <p:nvPr/>
          </p:nvSpPr>
          <p:spPr>
            <a:xfrm>
              <a:off x="2106327" y="5304767"/>
              <a:ext cx="5759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effectLst/>
                  <a:latin typeface="Arial" panose="020B0604020202020204" pitchFamily="34" charset="0"/>
                </a:rPr>
                <a:t>Understand the Python pandas DataFrame data structure.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54E-C7D3-3560-CF6B-8F2095ADFD75}"/>
                </a:ext>
              </a:extLst>
            </p:cNvPr>
            <p:cNvSpPr txBox="1"/>
            <p:nvPr/>
          </p:nvSpPr>
          <p:spPr>
            <a:xfrm>
              <a:off x="1766234" y="5244818"/>
              <a:ext cx="39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53AB1A-9E50-2C97-AA8B-D2C2C36B656A}"/>
              </a:ext>
            </a:extLst>
          </p:cNvPr>
          <p:cNvGrpSpPr/>
          <p:nvPr/>
        </p:nvGrpSpPr>
        <p:grpSpPr>
          <a:xfrm>
            <a:off x="1418920" y="2839663"/>
            <a:ext cx="4514250" cy="585536"/>
            <a:chOff x="1636296" y="5101390"/>
            <a:chExt cx="4514250" cy="58553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352541-669B-2396-F181-D5E5552AABF1}"/>
                </a:ext>
              </a:extLst>
            </p:cNvPr>
            <p:cNvSpPr/>
            <p:nvPr/>
          </p:nvSpPr>
          <p:spPr>
            <a:xfrm>
              <a:off x="1636296" y="5101390"/>
              <a:ext cx="4444469" cy="585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0426C1-2EB7-F5B6-73E7-1936F7CFA030}"/>
                </a:ext>
              </a:extLst>
            </p:cNvPr>
            <p:cNvSpPr/>
            <p:nvPr/>
          </p:nvSpPr>
          <p:spPr>
            <a:xfrm>
              <a:off x="1748589" y="5205663"/>
              <a:ext cx="365760" cy="36576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1B70E-3BF3-69E8-0AE3-FFCB43DE4208}"/>
                </a:ext>
              </a:extLst>
            </p:cNvPr>
            <p:cNvSpPr txBox="1"/>
            <p:nvPr/>
          </p:nvSpPr>
          <p:spPr>
            <a:xfrm>
              <a:off x="2114349" y="5117432"/>
              <a:ext cx="2550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LESSON OBJECTIVE #2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2F12A8-EC53-44BA-958E-6CD7F87587C6}"/>
                </a:ext>
              </a:extLst>
            </p:cNvPr>
            <p:cNvSpPr txBox="1"/>
            <p:nvPr/>
          </p:nvSpPr>
          <p:spPr>
            <a:xfrm>
              <a:off x="2109537" y="5304767"/>
              <a:ext cx="4041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effectLst/>
                  <a:latin typeface="Arial" panose="020B0604020202020204" pitchFamily="34" charset="0"/>
                </a:rPr>
                <a:t>Generate a DataFrame from a CSV file.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F05AB5-6B78-E8DF-BB95-C18DBF214F65}"/>
                </a:ext>
              </a:extLst>
            </p:cNvPr>
            <p:cNvSpPr txBox="1"/>
            <p:nvPr/>
          </p:nvSpPr>
          <p:spPr>
            <a:xfrm>
              <a:off x="1766234" y="5244818"/>
              <a:ext cx="39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7B3E2D-397B-DE01-B76F-6B2DEF55E4A6}"/>
              </a:ext>
            </a:extLst>
          </p:cNvPr>
          <p:cNvGrpSpPr/>
          <p:nvPr/>
        </p:nvGrpSpPr>
        <p:grpSpPr>
          <a:xfrm>
            <a:off x="1418921" y="3796768"/>
            <a:ext cx="5103800" cy="585536"/>
            <a:chOff x="1636296" y="5101390"/>
            <a:chExt cx="5103800" cy="5855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98C05E2-C737-4DF3-6B61-9681F358EB8C}"/>
                </a:ext>
              </a:extLst>
            </p:cNvPr>
            <p:cNvSpPr/>
            <p:nvPr/>
          </p:nvSpPr>
          <p:spPr>
            <a:xfrm>
              <a:off x="1636296" y="5101390"/>
              <a:ext cx="5103800" cy="585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5420B5-A898-6D15-004B-1A51B8CE90E6}"/>
                </a:ext>
              </a:extLst>
            </p:cNvPr>
            <p:cNvSpPr/>
            <p:nvPr/>
          </p:nvSpPr>
          <p:spPr>
            <a:xfrm>
              <a:off x="1748589" y="5205663"/>
              <a:ext cx="365760" cy="36576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B7FFEB-5524-49A2-8951-B82A2F607DE1}"/>
                </a:ext>
              </a:extLst>
            </p:cNvPr>
            <p:cNvSpPr txBox="1"/>
            <p:nvPr/>
          </p:nvSpPr>
          <p:spPr>
            <a:xfrm>
              <a:off x="2114349" y="5117432"/>
              <a:ext cx="2550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LESSON OBJECTIVE #3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0F4C21-63F0-1CF3-B70F-587B491322C6}"/>
                </a:ext>
              </a:extLst>
            </p:cNvPr>
            <p:cNvSpPr txBox="1"/>
            <p:nvPr/>
          </p:nvSpPr>
          <p:spPr>
            <a:xfrm>
              <a:off x="2109537" y="5304767"/>
              <a:ext cx="4478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effectLst/>
                  <a:latin typeface="Arial" panose="020B0604020202020204" pitchFamily="34" charset="0"/>
                </a:rPr>
                <a:t>Generate summary statistics for data in Python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8531B7-96C0-C93D-6120-B174FF84C3CD}"/>
                </a:ext>
              </a:extLst>
            </p:cNvPr>
            <p:cNvSpPr txBox="1"/>
            <p:nvPr/>
          </p:nvSpPr>
          <p:spPr>
            <a:xfrm>
              <a:off x="1766234" y="5244818"/>
              <a:ext cx="39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L8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919D2D-E54D-3491-D591-92C2DC73B53E}"/>
              </a:ext>
            </a:extLst>
          </p:cNvPr>
          <p:cNvGrpSpPr/>
          <p:nvPr/>
        </p:nvGrpSpPr>
        <p:grpSpPr>
          <a:xfrm>
            <a:off x="1418920" y="4753872"/>
            <a:ext cx="5687731" cy="585536"/>
            <a:chOff x="1636295" y="5101390"/>
            <a:chExt cx="5687731" cy="58553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F6DA69-8755-9998-2DE1-024A2E65327D}"/>
                </a:ext>
              </a:extLst>
            </p:cNvPr>
            <p:cNvSpPr/>
            <p:nvPr/>
          </p:nvSpPr>
          <p:spPr>
            <a:xfrm>
              <a:off x="1636295" y="5101390"/>
              <a:ext cx="5655647" cy="585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8A2B451-439C-6F18-0857-37A3017861A7}"/>
                </a:ext>
              </a:extLst>
            </p:cNvPr>
            <p:cNvSpPr/>
            <p:nvPr/>
          </p:nvSpPr>
          <p:spPr>
            <a:xfrm>
              <a:off x="1748589" y="5205663"/>
              <a:ext cx="365760" cy="36576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E3EA3-7266-E1FF-08E0-136C0318E49C}"/>
                </a:ext>
              </a:extLst>
            </p:cNvPr>
            <p:cNvSpPr txBox="1"/>
            <p:nvPr/>
          </p:nvSpPr>
          <p:spPr>
            <a:xfrm>
              <a:off x="2114349" y="5117432"/>
              <a:ext cx="2550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LESSON OBJECTIVE #4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1050CC-BD12-AC92-5921-D1829B67FDC1}"/>
                </a:ext>
              </a:extLst>
            </p:cNvPr>
            <p:cNvSpPr txBox="1"/>
            <p:nvPr/>
          </p:nvSpPr>
          <p:spPr>
            <a:xfrm>
              <a:off x="2109537" y="5304767"/>
              <a:ext cx="5214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i="0" dirty="0">
                  <a:effectLst/>
                  <a:latin typeface="Arial" panose="020B0604020202020204" pitchFamily="34" charset="0"/>
                </a:rPr>
                <a:t>Filter a pandas DataFrame using [ ] and conditionals.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7DCBF-01D8-F758-6E83-4C8F31B18EBF}"/>
                </a:ext>
              </a:extLst>
            </p:cNvPr>
            <p:cNvSpPr txBox="1"/>
            <p:nvPr/>
          </p:nvSpPr>
          <p:spPr>
            <a:xfrm>
              <a:off x="1766234" y="5244818"/>
              <a:ext cx="39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L8</a:t>
              </a:r>
            </a:p>
          </p:txBody>
        </p:sp>
      </p:grpSp>
      <p:sp>
        <p:nvSpPr>
          <p:cNvPr id="41" name="Title 40">
            <a:extLst>
              <a:ext uri="{FF2B5EF4-FFF2-40B4-BE49-F238E27FC236}">
                <a16:creationId xmlns:a16="http://schemas.microsoft.com/office/drawing/2014/main" id="{8ED13DFF-46D5-B2F7-217B-F3C66915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F5DC971-587B-8F63-5159-018447E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" t="-8665" r="5488" b="35115"/>
          <a:stretch/>
        </p:blipFill>
        <p:spPr>
          <a:xfrm>
            <a:off x="0" y="6470389"/>
            <a:ext cx="12192000" cy="3876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37BDF90-6D39-FC91-F99A-56958D1DD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6" t="23700" r="5488"/>
          <a:stretch/>
        </p:blipFill>
        <p:spPr>
          <a:xfrm>
            <a:off x="0" y="-10103"/>
            <a:ext cx="12192000" cy="4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2ADD-38A9-AAF9-2AB9-44EA0567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Import data from Desktop.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33A6-41B5-C309-54F6-E54091B4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data from Teams in Lesson 8 Folders.</a:t>
            </a:r>
          </a:p>
          <a:p>
            <a:r>
              <a:rPr lang="en-US" dirty="0"/>
              <a:t>Confirm your working directory.</a:t>
            </a:r>
          </a:p>
          <a:p>
            <a:r>
              <a:rPr lang="en-US" dirty="0"/>
              <a:t>Import the pandas package.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1E27FB6-64FA-5047-C5C4-2508DAE6D8B5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6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1"/>
    </mc:Choice>
    <mc:Fallback xmlns="">
      <p:transition spd="slow" advTm="648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4D8E8B5-9F56-A350-5F0D-64B990E2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11" y="2193472"/>
            <a:ext cx="9728977" cy="8697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404A1-3CC5-43DD-737E-4B273E5CF6BE}"/>
              </a:ext>
            </a:extLst>
          </p:cNvPr>
          <p:cNvSpPr txBox="1"/>
          <p:nvPr/>
        </p:nvSpPr>
        <p:spPr>
          <a:xfrm>
            <a:off x="0" y="47914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link to cereal.csv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8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53"/>
    </mc:Choice>
    <mc:Fallback xmlns="">
      <p:transition spd="slow" advTm="2805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E25E86-CE08-DAAF-AD5B-7E41F616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4" t="22825" r="44310" b="52068"/>
          <a:stretch/>
        </p:blipFill>
        <p:spPr>
          <a:xfrm>
            <a:off x="1503629" y="2341738"/>
            <a:ext cx="6248452" cy="743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E203C-F210-254F-BEA3-29E83F2E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2301098"/>
            <a:ext cx="708429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5"/>
    </mc:Choice>
    <mc:Fallback xmlns="">
      <p:transition spd="slow" advTm="3376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C78-86A6-1EB3-7FAC-56222EA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2. pandas DataFrame data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A96FD-D576-ECCB-FC7D-D6C6680A7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" t="11749" r="3711" b="-1"/>
          <a:stretch/>
        </p:blipFill>
        <p:spPr>
          <a:xfrm>
            <a:off x="341348" y="2174240"/>
            <a:ext cx="5754652" cy="3642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B4C65-C694-13D3-8870-F6C4BB7F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508" y="2097088"/>
            <a:ext cx="5881585" cy="3522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D5FE5-8409-68E0-9249-2127D5586BF8}"/>
              </a:ext>
            </a:extLst>
          </p:cNvPr>
          <p:cNvSpPr txBox="1"/>
          <p:nvPr/>
        </p:nvSpPr>
        <p:spPr>
          <a:xfrm>
            <a:off x="0" y="6103859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https://pandas.pydata.org/docs/getting_started/intro_tutorials/01_table_oriented.html#pandas-data-table-representation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A9F75-6A81-1CC8-C328-ADDD032F5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" t="34" r="25504" b="90366"/>
          <a:stretch/>
        </p:blipFill>
        <p:spPr>
          <a:xfrm>
            <a:off x="1239520" y="1666537"/>
            <a:ext cx="4704080" cy="420391"/>
          </a:xfrm>
          <a:prstGeom prst="rect">
            <a:avLst/>
          </a:prstGeom>
        </p:spPr>
      </p:pic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1169110-6E74-48CA-B1FA-D22EB6CA3949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67AF136-54D3-B624-3E53-1266EE81A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800" y="47200"/>
            <a:ext cx="52650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71"/>
    </mc:Choice>
    <mc:Fallback xmlns="">
      <p:transition spd="slow" advTm="2497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3595A0-CE2B-BC1E-90F4-6F0742DE75A6}"/>
              </a:ext>
            </a:extLst>
          </p:cNvPr>
          <p:cNvSpPr/>
          <p:nvPr/>
        </p:nvSpPr>
        <p:spPr>
          <a:xfrm>
            <a:off x="0" y="4460240"/>
            <a:ext cx="12192000" cy="2397760"/>
          </a:xfrm>
          <a:prstGeom prst="rect">
            <a:avLst/>
          </a:prstGeom>
          <a:solidFill>
            <a:srgbClr val="192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2CC78-86A6-1EB3-7FAC-56222EA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3. Create a DataFrame from a csv 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6D7C6-2AE3-71F1-2E44-E9B9383E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84" y="1426528"/>
            <a:ext cx="8592032" cy="2542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25E86-CE08-DAAF-AD5B-7E41F6169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4" t="56148"/>
          <a:stretch/>
        </p:blipFill>
        <p:spPr>
          <a:xfrm>
            <a:off x="1799984" y="5085714"/>
            <a:ext cx="9184743" cy="975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DA8862-BB36-5AFD-636D-B02FBA73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5219496"/>
            <a:ext cx="708429" cy="708429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717EF7B-F069-A3FC-1926-4B04A364FA33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2B02D-E35E-C408-0A24-4F006392A3C6}"/>
              </a:ext>
            </a:extLst>
          </p:cNvPr>
          <p:cNvSpPr txBox="1"/>
          <p:nvPr/>
        </p:nvSpPr>
        <p:spPr>
          <a:xfrm>
            <a:off x="0" y="399788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https://pandas.pydata.org/docs/getting_started/intro_tutorials/02_read_write.html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82223C-1C2D-E3B9-FC9B-8998F5025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052" y="30250"/>
            <a:ext cx="388379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51"/>
    </mc:Choice>
    <mc:Fallback xmlns="">
      <p:transition spd="slow" advTm="4755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5CD75-A361-8693-00C1-D8A37DF2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t="1371" r="634" b="1371"/>
          <a:stretch/>
        </p:blipFill>
        <p:spPr>
          <a:xfrm>
            <a:off x="538480" y="1259839"/>
            <a:ext cx="11115040" cy="4338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BB1C78-3B15-16D4-D351-1529D49D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052" y="30250"/>
            <a:ext cx="388379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44"/>
    </mc:Choice>
    <mc:Fallback xmlns="">
      <p:transition spd="slow" advTm="2184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F0F6-5AE6-BE5C-C0B0-21FEDF07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We have a DataFrame.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6090-ADA8-A1DC-2E2D-09EEA4E9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Congratulations, you’ve just created a fresh new pandas DataFrame!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you can get to work with your data in Python using pandas.  </a:t>
            </a:r>
          </a:p>
          <a:p>
            <a:endParaRPr lang="en-US" dirty="0"/>
          </a:p>
          <a:p>
            <a:r>
              <a:rPr lang="en-US" dirty="0"/>
              <a:t>By learning this package and practicing with it, you’ll be able to do nearly anything you need to do with data of all shapes and sizes.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9C0BD3B-44E4-304F-9C97-BF4F708BDA61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5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57"/>
    </mc:Choice>
    <mc:Fallback xmlns="">
      <p:transition spd="slow" advTm="173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4BFB-1940-9DE0-A3D7-12EF0738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What data are we working with?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78A3-8563-1077-2B96-90C722E6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first ten records in the console.</a:t>
            </a:r>
          </a:p>
          <a:p>
            <a:r>
              <a:rPr lang="en-US" dirty="0"/>
              <a:t>Display the columns and their data types.</a:t>
            </a:r>
          </a:p>
          <a:p>
            <a:r>
              <a:rPr lang="en-US" dirty="0"/>
              <a:t>View high-level information about the </a:t>
            </a:r>
            <a:r>
              <a:rPr lang="en-US" dirty="0" err="1"/>
              <a:t>DataFrame’s</a:t>
            </a:r>
            <a:r>
              <a:rPr lang="en-US" dirty="0"/>
              <a:t> contents.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A9A7EFE-688E-1939-41D7-D37BE91A80A3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1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0"/>
    </mc:Choice>
    <mc:Fallback xmlns="">
      <p:transition spd="slow" advTm="1072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3784E-AF03-6F98-4E16-9C11DA76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76" y="1515268"/>
            <a:ext cx="9842048" cy="38274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2D68E6-22C7-2F13-E588-3705405A7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00" y="47200"/>
            <a:ext cx="52650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97"/>
    </mc:Choice>
    <mc:Fallback xmlns="">
      <p:transition spd="slow" advTm="3529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609EF8-4FBB-B5A1-9322-C0BFD472E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69"/>
          <a:stretch/>
        </p:blipFill>
        <p:spPr>
          <a:xfrm>
            <a:off x="4455659" y="1002662"/>
            <a:ext cx="2930661" cy="4852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009C5B-1FB5-1A2E-47FE-2DE07C85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00" y="47200"/>
            <a:ext cx="52650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55"/>
    </mc:Choice>
    <mc:Fallback xmlns="">
      <p:transition spd="slow" advTm="443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6F4-797A-6739-E5B9-55EF85E6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25DD-3AEC-FE32-28B7-F4473CE7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0" dirty="0">
                <a:solidFill>
                  <a:srgbClr val="323232"/>
                </a:solidFill>
                <a:effectLst/>
                <a:latin typeface="-apple-system"/>
              </a:rPr>
              <a:t>“pandas is a </a:t>
            </a:r>
            <a:r>
              <a:rPr lang="en-US" sz="3200" i="0" u="none" strike="noStrike" dirty="0">
                <a:effectLst/>
                <a:latin typeface="-apple-system"/>
                <a:hlinkClick r:id="rId2"/>
              </a:rPr>
              <a:t>Python</a:t>
            </a:r>
            <a:r>
              <a:rPr lang="en-US" sz="3200" i="0" dirty="0">
                <a:solidFill>
                  <a:srgbClr val="323232"/>
                </a:solidFill>
                <a:effectLst/>
                <a:latin typeface="-apple-system"/>
              </a:rPr>
              <a:t> package providing fast, flexible, and expressive data structures designed to make working with “relational” or “labeled” data both easy and intuitive. It aims to be the fundamental high-level building block for doing practical, real-world data analysis in Python. Additionally, it has the broader goal of becoming the most powerful and flexible open source data analysis/manipulation tool available in any language. It is already well on its way toward this goal.”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D4A2C-2343-D18D-2DF7-5988CB504E03}"/>
              </a:ext>
            </a:extLst>
          </p:cNvPr>
          <p:cNvSpPr txBox="1"/>
          <p:nvPr/>
        </p:nvSpPr>
        <p:spPr>
          <a:xfrm>
            <a:off x="3048000" y="612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https://pandas.pydata.org/docs/getting_started/overview.html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5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81"/>
    </mc:Choice>
    <mc:Fallback xmlns="">
      <p:transition spd="slow" advTm="3548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F256C1-86C6-364F-AB2F-0140D4CD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45" y="408038"/>
            <a:ext cx="5071389" cy="60419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A57D94-D6ED-1481-8DF0-4D7D2A9C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00" y="47200"/>
            <a:ext cx="526502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0"/>
    </mc:Choice>
    <mc:Fallback xmlns="">
      <p:transition spd="slow" advTm="4333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C78-86A6-1EB3-7FAC-56222EA1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320" cy="132556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6. Let’s generate some summary statistics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C3EE-69E0-D67B-A660-189B1644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quickly generate summary statistics about each of the cereals represented in the DataFrame using the .describe() function.</a:t>
            </a:r>
          </a:p>
          <a:p>
            <a:pPr lvl="1"/>
            <a:r>
              <a:rPr lang="en-US" dirty="0">
                <a:highlight>
                  <a:srgbClr val="FF00FF"/>
                </a:highlight>
              </a:rPr>
              <a:t>If you are unsure about the quality of your data, summary statistics are a good place to start!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can also aggregate the data and calculate summary statistics for all the cereals produced by the same manufacturer.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93096F8-FDB4-9AEB-4782-3395F5F88F9F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8EE46-8F3B-BF01-D303-8A5F8C6E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"/>
    </mc:Choice>
    <mc:Fallback xmlns="">
      <p:transition spd="slow" advTm="27537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DCB23A-B0A3-195A-82EE-8BAE83B38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" r="634"/>
          <a:stretch/>
        </p:blipFill>
        <p:spPr>
          <a:xfrm>
            <a:off x="2346960" y="2006122"/>
            <a:ext cx="7498080" cy="422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95E2F-20F8-6DA0-95B5-0FC84FAD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848782"/>
            <a:ext cx="708429" cy="708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CABA9-8E91-F9C1-83CF-8A8BCAE243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4"/>
          <a:stretch/>
        </p:blipFill>
        <p:spPr>
          <a:xfrm>
            <a:off x="1471373" y="622778"/>
            <a:ext cx="10642501" cy="12553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35E0F-B88C-FEBA-6B81-00B4DA721E6E}"/>
              </a:ext>
            </a:extLst>
          </p:cNvPr>
          <p:cNvSpPr/>
          <p:nvPr/>
        </p:nvSpPr>
        <p:spPr>
          <a:xfrm>
            <a:off x="10596880" y="268140"/>
            <a:ext cx="71120" cy="13777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0ED0A-5217-73F9-0298-71DD59BA8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63"/>
    </mc:Choice>
    <mc:Fallback xmlns="">
      <p:transition spd="slow" advTm="6216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861C54-B5A0-5C8E-2EE3-6FA7BAFC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731554"/>
            <a:ext cx="708429" cy="708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F0A17-34AF-8F73-C42A-2E2A9A73DE34}"/>
              </a:ext>
            </a:extLst>
          </p:cNvPr>
          <p:cNvSpPr/>
          <p:nvPr/>
        </p:nvSpPr>
        <p:spPr>
          <a:xfrm>
            <a:off x="10596880" y="268140"/>
            <a:ext cx="690880" cy="6665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39D96-8566-C195-756A-8DE3DF3CE7F1}"/>
              </a:ext>
            </a:extLst>
          </p:cNvPr>
          <p:cNvSpPr/>
          <p:nvPr/>
        </p:nvSpPr>
        <p:spPr>
          <a:xfrm>
            <a:off x="10596880" y="1243213"/>
            <a:ext cx="690880" cy="6665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EB53A-E4AE-B622-9609-C3AC257F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803757"/>
            <a:ext cx="10722610" cy="693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C4A494-ACD7-54FB-D768-AA974026B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" b="2179"/>
          <a:stretch/>
        </p:blipFill>
        <p:spPr>
          <a:xfrm>
            <a:off x="352350" y="1770960"/>
            <a:ext cx="11487299" cy="4284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5902C8-C75E-4442-4E55-E355D6D3E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18"/>
    </mc:Choice>
    <mc:Fallback xmlns="">
      <p:transition spd="slow" advTm="7091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2480424"/>
            <a:ext cx="708429" cy="708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4D56D-DA29-0701-57B4-DDCBE040D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004" r="16899" b="54481"/>
          <a:stretch/>
        </p:blipFill>
        <p:spPr>
          <a:xfrm>
            <a:off x="1372553" y="2240278"/>
            <a:ext cx="10807644" cy="1188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796F5C-2F8A-DA70-35F8-4C942FA0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12"/>
    </mc:Choice>
    <mc:Fallback xmlns="">
      <p:transition spd="slow" advTm="7991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79B-5644-48AB-1A6A-B688D5B8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7. Filter a pandas 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7B06-4609-7962-5C40-82649216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cereal DataFrame to only include the names of the cereals produced by the manufacturer of your favorite cereal.</a:t>
            </a:r>
          </a:p>
          <a:p>
            <a:endParaRPr lang="en-US" dirty="0"/>
          </a:p>
          <a:p>
            <a:r>
              <a:rPr lang="en-US" dirty="0"/>
              <a:t>Create a series that only includes the names of cereals which have a rating that is at least one standard deviation above the mean.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DEF3EB8-5EA9-0D6A-7EB0-B853DCB8285D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F706AC-F28F-924F-C5A2-B60DF4C6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88"/>
    </mc:Choice>
    <mc:Fallback xmlns="">
      <p:transition spd="slow" advTm="2158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po Creamy Rice Hot Cereal - 28 oz, Nutrition Information | Innit">
            <a:extLst>
              <a:ext uri="{FF2B5EF4-FFF2-40B4-BE49-F238E27FC236}">
                <a16:creationId xmlns:a16="http://schemas.microsoft.com/office/drawing/2014/main" id="{0D3D8D07-173E-564D-99BC-F6A71098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84" y="501582"/>
            <a:ext cx="3633632" cy="54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C261F-B1A1-D655-AF4D-553C122EED21}"/>
              </a:ext>
            </a:extLst>
          </p:cNvPr>
          <p:cNvSpPr txBox="1"/>
          <p:nvPr/>
        </p:nvSpPr>
        <p:spPr>
          <a:xfrm>
            <a:off x="0" y="60976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https://www.innit.com/public/products/images/00835882005016-0Q1t9SyRz3tUJw-0_s500.jpg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21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1"/>
    </mc:Choice>
    <mc:Fallback xmlns="">
      <p:transition spd="slow" advTm="1112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367904"/>
            <a:ext cx="708429" cy="708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A566CA-B0AC-0AB5-1A99-B3A68CCD0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12" y="696160"/>
            <a:ext cx="10484485" cy="194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B6D3D8-7CF5-061D-9E70-BC5E7E3DC5BA}"/>
              </a:ext>
            </a:extLst>
          </p:cNvPr>
          <p:cNvSpPr/>
          <p:nvPr/>
        </p:nvSpPr>
        <p:spPr>
          <a:xfrm>
            <a:off x="10362248" y="1200464"/>
            <a:ext cx="843280" cy="148824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8A4B4-62AA-F4B3-69A6-ED5F92AA185E}"/>
              </a:ext>
            </a:extLst>
          </p:cNvPr>
          <p:cNvSpPr/>
          <p:nvPr/>
        </p:nvSpPr>
        <p:spPr>
          <a:xfrm>
            <a:off x="10535920" y="462480"/>
            <a:ext cx="843280" cy="46736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B1023-F23D-AB5A-7B97-724898452BF7}"/>
              </a:ext>
            </a:extLst>
          </p:cNvPr>
          <p:cNvSpPr txBox="1"/>
          <p:nvPr/>
        </p:nvSpPr>
        <p:spPr>
          <a:xfrm>
            <a:off x="203200" y="4489280"/>
            <a:ext cx="1178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What is the difference between the outputs?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B3919-14E2-5EBE-C1A0-C4551950D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8"/>
    </mc:Choice>
    <mc:Fallback xmlns="">
      <p:transition spd="slow" advTm="1603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774019"/>
            <a:ext cx="708429" cy="708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4D56D-DA29-0701-57B4-DDCBE040D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030" r="691" b="37199"/>
          <a:stretch/>
        </p:blipFill>
        <p:spPr>
          <a:xfrm>
            <a:off x="1362392" y="662579"/>
            <a:ext cx="10707687" cy="1000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7980B-5DEB-018C-C21E-E3348B8CFB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9"/>
          <a:stretch/>
        </p:blipFill>
        <p:spPr>
          <a:xfrm>
            <a:off x="3619704" y="1736202"/>
            <a:ext cx="4952591" cy="46609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306220-6450-99B4-3A0E-7B7D445A7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42"/>
    </mc:Choice>
    <mc:Fallback xmlns="">
      <p:transition spd="slow" advTm="7824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806259"/>
            <a:ext cx="708429" cy="708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4D56D-DA29-0701-57B4-DDCBE040D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01" r="16899" b="72527"/>
          <a:stretch/>
        </p:blipFill>
        <p:spPr>
          <a:xfrm>
            <a:off x="1372553" y="728675"/>
            <a:ext cx="8960168" cy="86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5667ED-1D41-12DF-CABB-279DC934D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"/>
          <a:stretch/>
        </p:blipFill>
        <p:spPr>
          <a:xfrm>
            <a:off x="3370016" y="1817226"/>
            <a:ext cx="5451968" cy="46582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921916-521D-9A6E-B27D-594C00490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02"/>
    </mc:Choice>
    <mc:Fallback xmlns="">
      <p:transition spd="slow" advTm="504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D95E2F-20F8-6DA0-95B5-0FC84FAD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887524"/>
            <a:ext cx="708429" cy="7084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735E0F-B88C-FEBA-6B81-00B4DA721E6E}"/>
              </a:ext>
            </a:extLst>
          </p:cNvPr>
          <p:cNvSpPr/>
          <p:nvPr/>
        </p:nvSpPr>
        <p:spPr>
          <a:xfrm>
            <a:off x="10596880" y="268140"/>
            <a:ext cx="71120" cy="13777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F8FD8-5A9F-E9A1-E0E5-32BB1C3D3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418" y="1022640"/>
            <a:ext cx="10299221" cy="48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63"/>
    </mc:Choice>
    <mc:Fallback xmlns="">
      <p:transition spd="slow" advTm="6216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151C31-ECE4-2AD0-4CAF-55D9FD71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2546465"/>
            <a:ext cx="708429" cy="708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A16F4-D76A-8806-50A6-7DC0198D0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834" y="2552396"/>
            <a:ext cx="10615311" cy="7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51"/>
    </mc:Choice>
    <mc:Fallback xmlns="">
      <p:transition spd="slow" advTm="35651"/>
    </mc:Fallback>
  </mc:AlternateContent>
  <p:extLst>
    <p:ext uri="{3A86A75C-4F4B-4683-9AE1-C65F6400EC91}">
      <p14:laserTraceLst xmlns:p14="http://schemas.microsoft.com/office/powerpoint/2010/main">
        <p14:tracePtLst>
          <p14:tracePt t="917" x="454025" y="6810375"/>
          <p14:tracePt t="924" x="390525" y="6764338"/>
          <p14:tracePt t="933" x="360363" y="6732588"/>
          <p14:tracePt t="939" x="266700" y="6670675"/>
          <p14:tracePt t="947" x="234950" y="6654800"/>
          <p14:tracePt t="954" x="157163" y="6591300"/>
          <p14:tracePt t="963" x="61913" y="6545263"/>
          <p14:tracePt t="17387" x="328613" y="4400550"/>
          <p14:tracePt t="17395" x="641350" y="4478338"/>
          <p14:tracePt t="17403" x="844550" y="4524375"/>
          <p14:tracePt t="17411" x="1017588" y="4587875"/>
          <p14:tracePt t="17417" x="1204913" y="4603750"/>
          <p14:tracePt t="17424" x="1377950" y="4633913"/>
          <p14:tracePt t="17433" x="1408113" y="4633913"/>
          <p14:tracePt t="17443" x="1533525" y="4649788"/>
          <p14:tracePt t="17448" x="1674813" y="4681538"/>
          <p14:tracePt t="17456" x="1752600" y="4681538"/>
          <p14:tracePt t="17465" x="1830388" y="4681538"/>
          <p14:tracePt t="17470" x="1987550" y="4681538"/>
          <p14:tracePt t="17479" x="2051050" y="4681538"/>
          <p14:tracePt t="17485" x="2081213" y="4681538"/>
          <p14:tracePt t="17494" x="2174875" y="4665663"/>
          <p14:tracePt t="17500" x="2238375" y="4665663"/>
          <p14:tracePt t="17511" x="2284413" y="4649788"/>
          <p14:tracePt t="17514" x="2347913" y="4649788"/>
          <p14:tracePt t="17523" x="2393950" y="4633913"/>
          <p14:tracePt t="17532" x="2457450" y="4633913"/>
          <p14:tracePt t="17537" x="2473325" y="4619625"/>
          <p14:tracePt t="17547" x="2519363" y="4603750"/>
          <p14:tracePt t="17553" x="2582863" y="4587875"/>
          <p14:tracePt t="17561" x="2644775" y="4572000"/>
          <p14:tracePt t="17569" x="2770188" y="4540250"/>
          <p14:tracePt t="17575" x="2817813" y="4524375"/>
          <p14:tracePt t="17583" x="2957513" y="4478338"/>
          <p14:tracePt t="17589" x="3005138" y="4462463"/>
          <p14:tracePt t="17598" x="3114675" y="4414838"/>
          <p14:tracePt t="17604" x="3240088" y="4352925"/>
          <p14:tracePt t="17615" x="3270250" y="4337050"/>
          <p14:tracePt t="17619" x="3349625" y="4259263"/>
          <p14:tracePt t="17629" x="3475038" y="4227513"/>
          <p14:tracePt t="17636" x="3521075" y="4195763"/>
          <p14:tracePt t="17643" x="3678238" y="4149725"/>
          <p14:tracePt t="17651" x="3756025" y="4133850"/>
          <p14:tracePt t="17658" x="3833813" y="4133850"/>
          <p14:tracePt t="17665" x="4022725" y="4117975"/>
          <p14:tracePt t="17672" x="4287838" y="4117975"/>
          <p14:tracePt t="17682" x="4367213" y="4086225"/>
          <p14:tracePt t="17687" x="4616450" y="4086225"/>
          <p14:tracePt t="17696" x="4725988" y="4070350"/>
          <p14:tracePt t="17704" x="4805363" y="4070350"/>
          <p14:tracePt t="17710" x="4851400" y="4056063"/>
          <p14:tracePt t="17720" x="5008563" y="4024313"/>
          <p14:tracePt t="17725" x="5086350" y="4008438"/>
          <p14:tracePt t="17734" x="5102225" y="3992563"/>
          <p14:tracePt t="17741" x="5118100" y="3976688"/>
          <p14:tracePt t="17752" x="5133975" y="3976688"/>
          <p14:tracePt t="17756" x="5149850" y="3960813"/>
          <p14:tracePt t="17763" x="5164138" y="3960813"/>
          <p14:tracePt t="17771" x="5180013" y="3944938"/>
          <p14:tracePt t="17787" x="5195888" y="3944938"/>
          <p14:tracePt t="17792" x="5195888" y="3930650"/>
          <p14:tracePt t="17801" x="5211763" y="3930650"/>
          <p14:tracePt t="17808" x="5227638" y="3914775"/>
          <p14:tracePt t="17816" x="5243513" y="3914775"/>
          <p14:tracePt t="17823" x="5243513" y="3898900"/>
          <p14:tracePt t="17830" x="5273675" y="3898900"/>
          <p14:tracePt t="17839" x="5321300" y="3883025"/>
          <p14:tracePt t="17845" x="5383213" y="3883025"/>
          <p14:tracePt t="17854" x="5446713" y="3851275"/>
          <p14:tracePt t="17861" x="5508625" y="3851275"/>
          <p14:tracePt t="17868" x="5588000" y="3835400"/>
          <p14:tracePt t="17877" x="5634038" y="3835400"/>
          <p14:tracePt t="17882" x="5697538" y="3821113"/>
          <p14:tracePt t="17907" x="5697538" y="3805238"/>
          <p14:tracePt t="17929" x="5697538" y="3789363"/>
          <p14:tracePt t="17936" x="5697538" y="3773488"/>
          <p14:tracePt t="17944" x="5711825" y="3757613"/>
          <p14:tracePt t="17951" x="5711825" y="3741738"/>
          <p14:tracePt t="17960" x="5743575" y="3725863"/>
          <p14:tracePt t="17964" x="5759450" y="3711575"/>
          <p14:tracePt t="17974" x="5775325" y="3711575"/>
          <p14:tracePt t="17979" x="5791200" y="3711575"/>
          <p14:tracePt t="17988" x="5807075" y="3695700"/>
          <p14:tracePt t="17995" x="5821363" y="3679825"/>
          <p14:tracePt t="18011" x="5837238" y="3663950"/>
          <p14:tracePt t="18019" x="5853113" y="3648075"/>
          <p14:tracePt t="18032" x="5853113" y="3632200"/>
          <p14:tracePt t="18044" x="5868988" y="3632200"/>
          <p14:tracePt t="18047" x="5884863" y="3616325"/>
          <p14:tracePt t="18056" x="5900738" y="3600450"/>
          <p14:tracePt t="18063" x="5916613" y="3586163"/>
          <p14:tracePt t="18071" x="5930900" y="3586163"/>
          <p14:tracePt t="18079" x="5930900" y="3570288"/>
          <p14:tracePt t="18086" x="5946775" y="3570288"/>
          <p14:tracePt t="18093" x="5946775" y="3554413"/>
          <p14:tracePt t="18100" x="5962650" y="3554413"/>
          <p14:tracePt t="18110" x="5978525" y="3554413"/>
          <p14:tracePt t="18114" x="5994400" y="3538538"/>
          <p14:tracePt t="18124" x="6010275" y="3538538"/>
          <p14:tracePt t="18129" x="6026150" y="3538538"/>
          <p14:tracePt t="18138" x="6026150" y="3522663"/>
          <p14:tracePt t="18145" x="6040438" y="3522663"/>
          <p14:tracePt t="18153" x="6056313" y="3506788"/>
          <p14:tracePt t="18161" x="6072188" y="3506788"/>
          <p14:tracePt t="18168" x="6088063" y="3506788"/>
          <p14:tracePt t="18183" x="6103938" y="3506788"/>
          <p14:tracePt t="18193" x="6119813" y="3506788"/>
          <p14:tracePt t="18205" x="6135688" y="3506788"/>
          <p14:tracePt t="18212" x="6151563" y="3506788"/>
          <p14:tracePt t="18221" x="6181725" y="3506788"/>
          <p14:tracePt t="18229" x="6197600" y="3506788"/>
          <p14:tracePt t="18235" x="6245225" y="3490913"/>
          <p14:tracePt t="18244" x="6261100" y="3490913"/>
          <p14:tracePt t="18250" x="6291263" y="3490913"/>
          <p14:tracePt t="18259" x="6307138" y="3476625"/>
          <p14:tracePt t="18264" x="6323013" y="3476625"/>
          <p14:tracePt t="18348" x="6338888" y="3476625"/>
          <p14:tracePt t="18354" x="6354763" y="3460750"/>
          <p14:tracePt t="18362" x="6370638" y="3460750"/>
          <p14:tracePt t="18371" x="6384925" y="3460750"/>
          <p14:tracePt t="18378" x="6400800" y="3460750"/>
          <p14:tracePt t="18386" x="6416675" y="3460750"/>
          <p14:tracePt t="18401" x="6432550" y="3460750"/>
          <p14:tracePt t="18430" x="6432550" y="3444875"/>
          <p14:tracePt t="18453" x="6448425" y="3444875"/>
          <p14:tracePt t="18476" x="6464300" y="3429000"/>
          <p14:tracePt t="18485" x="6480175" y="3429000"/>
          <p14:tracePt t="18580" x="6480175" y="3413125"/>
          <p14:tracePt t="18587" x="6494463" y="3413125"/>
          <p14:tracePt t="18670" x="6494463" y="3397250"/>
          <p14:tracePt t="18677" x="6510338" y="3397250"/>
          <p14:tracePt t="18707" x="6510338" y="3381375"/>
          <p14:tracePt t="18716" x="6526213" y="3381375"/>
          <p14:tracePt t="18724" x="6542088" y="3381375"/>
          <p14:tracePt t="18730" x="6573838" y="3381375"/>
          <p14:tracePt t="18738" x="6604000" y="3381375"/>
          <p14:tracePt t="18746" x="6619875" y="3381375"/>
          <p14:tracePt t="18761" x="6699250" y="3381375"/>
          <p14:tracePt t="18767" x="6713538" y="3381375"/>
          <p14:tracePt t="18777" x="6745288" y="3381375"/>
          <p14:tracePt t="18782" x="6761163" y="3381375"/>
          <p14:tracePt t="18792" x="6777038" y="3367088"/>
          <p14:tracePt t="18799" x="6792913" y="3367088"/>
          <p14:tracePt t="18821" x="6792913" y="3351213"/>
          <p14:tracePt t="18829" x="6808788" y="3351213"/>
          <p14:tracePt t="18844" x="6823075" y="3335338"/>
          <p14:tracePt t="18850" x="6838950" y="3335338"/>
          <p14:tracePt t="18859" x="6854825" y="3335338"/>
          <p14:tracePt t="18878" x="6854825" y="3319463"/>
          <p14:tracePt t="18879" x="6870700" y="3319463"/>
          <p14:tracePt t="19060" x="6870700" y="3303588"/>
          <p14:tracePt t="19105" x="6854825" y="3287713"/>
          <p14:tracePt t="19112" x="6838950" y="3287713"/>
          <p14:tracePt t="19128" x="6823075" y="3287713"/>
          <p14:tracePt t="19136" x="6808788" y="3287713"/>
          <p14:tracePt t="19174" x="6792913" y="3287713"/>
          <p14:tracePt t="19210" x="6777038" y="3287713"/>
          <p14:tracePt t="19225" x="6761163" y="3287713"/>
          <p14:tracePt t="19232" x="6745288" y="3287713"/>
          <p14:tracePt t="19244" x="6729413" y="3287713"/>
          <p14:tracePt t="19247" x="6713538" y="3287713"/>
          <p14:tracePt t="19256" x="6699250" y="3287713"/>
          <p14:tracePt t="19263" x="6683375" y="3287713"/>
          <p14:tracePt t="19279" x="6667500" y="3287713"/>
          <p14:tracePt t="19301" x="6651625" y="3287713"/>
          <p14:tracePt t="19314" x="6635750" y="3287713"/>
          <p14:tracePt t="19368" x="6619875" y="3287713"/>
          <p14:tracePt t="19720" x="6619875" y="3271838"/>
          <p14:tracePt t="19757" x="6619875" y="3257550"/>
          <p14:tracePt t="20027" x="6635750" y="3257550"/>
          <p14:tracePt t="20208" x="6651625" y="3257550"/>
          <p14:tracePt t="20552" x="6651625" y="3271838"/>
          <p14:tracePt t="21115" x="6667500" y="3271838"/>
          <p14:tracePt t="21303" x="6683375" y="3271838"/>
          <p14:tracePt t="21520" x="6699250" y="3271838"/>
          <p14:tracePt t="21557" x="6713538" y="3271838"/>
          <p14:tracePt t="21887" x="6713538" y="3257550"/>
          <p14:tracePt t="32027" x="7418388" y="3194050"/>
          <p14:tracePt t="32028" x="7950200" y="3194050"/>
          <p14:tracePt t="32028" x="8029575" y="3194050"/>
          <p14:tracePt t="32035" x="8059738" y="3194050"/>
          <p14:tracePt t="32045" x="8169275" y="3162300"/>
          <p14:tracePt t="32050" x="8201025" y="3162300"/>
          <p14:tracePt t="32058" x="8248650" y="3162300"/>
          <p14:tracePt t="32065" x="8278813" y="3162300"/>
          <p14:tracePt t="32073" x="8342313" y="3162300"/>
          <p14:tracePt t="32081" x="8358188" y="3162300"/>
          <p14:tracePt t="32090" x="8388350" y="3162300"/>
          <p14:tracePt t="32097" x="8404225" y="3162300"/>
          <p14:tracePt t="32104" x="8451850" y="3146425"/>
          <p14:tracePt t="32111" x="8482013" y="3146425"/>
          <p14:tracePt t="32118" x="8513763" y="3146425"/>
          <p14:tracePt t="32125" x="8529638" y="3146425"/>
          <p14:tracePt t="32133" x="8545513" y="3146425"/>
          <p14:tracePt t="32141" x="8591550" y="3132138"/>
          <p14:tracePt t="32148" x="8623300" y="3132138"/>
          <p14:tracePt t="32156" x="8686800" y="3116263"/>
          <p14:tracePt t="32164" x="8716963" y="3100388"/>
          <p14:tracePt t="32172" x="8764588" y="3100388"/>
          <p14:tracePt t="32179" x="8826500" y="3084513"/>
          <p14:tracePt t="32186" x="8874125" y="3068638"/>
          <p14:tracePt t="32194" x="8890000" y="3068638"/>
          <p14:tracePt t="32200" x="8921750" y="3068638"/>
          <p14:tracePt t="32211" x="8967788" y="3036888"/>
          <p14:tracePt t="32216" x="8999538" y="3036888"/>
          <p14:tracePt t="32224" x="9045575" y="3036888"/>
          <p14:tracePt t="32232" x="9109075" y="3022600"/>
          <p14:tracePt t="32239" x="9140825" y="3022600"/>
          <p14:tracePt t="32247" x="9155113" y="3022600"/>
          <p14:tracePt t="32254" x="9186863" y="3022600"/>
          <p14:tracePt t="32262" x="9218613" y="3006725"/>
          <p14:tracePt t="32268" x="9234488" y="3006725"/>
          <p14:tracePt t="32278" x="9250363" y="3006725"/>
          <p14:tracePt t="32282" x="9264650" y="3006725"/>
          <p14:tracePt t="32292" x="9280525" y="3006725"/>
          <p14:tracePt t="32299" x="9296400" y="3006725"/>
          <p14:tracePt t="32315" x="9328150" y="3006725"/>
          <p14:tracePt t="32323" x="9344025" y="3006725"/>
          <p14:tracePt t="32330" x="9421813" y="3006725"/>
          <p14:tracePt t="32335" x="9469438" y="3006725"/>
          <p14:tracePt t="32344" x="9499600" y="3006725"/>
          <p14:tracePt t="32351" x="9563100" y="3006725"/>
          <p14:tracePt t="32359" x="9688513" y="3006725"/>
          <p14:tracePt t="32367" x="9718675" y="3006725"/>
          <p14:tracePt t="32374" x="9750425" y="3006725"/>
          <p14:tracePt t="32382" x="9828213" y="3006725"/>
          <p14:tracePt t="32389" x="9859963" y="3006725"/>
          <p14:tracePt t="32396" x="9875838" y="3006725"/>
          <p14:tracePt t="32403" x="9907588" y="3006725"/>
          <p14:tracePt t="32413" x="9937750" y="3006725"/>
          <p14:tracePt t="32418" x="10047288" y="3022600"/>
          <p14:tracePt t="32427" x="10140950" y="3022600"/>
          <p14:tracePt t="32435" x="10252075" y="3022600"/>
          <p14:tracePt t="32440" x="10282238" y="3022600"/>
          <p14:tracePt t="32450" x="10407650" y="3036888"/>
          <p14:tracePt t="32456" x="10455275" y="3052763"/>
          <p14:tracePt t="32464" x="10533063" y="3068638"/>
          <p14:tracePt t="32472" x="10564813" y="3068638"/>
          <p14:tracePt t="32479" x="10610850" y="3068638"/>
          <p14:tracePt t="32487" x="10642600" y="3084513"/>
          <p14:tracePt t="32494" x="10658475" y="3084513"/>
          <p14:tracePt t="32502" x="10690225" y="3084513"/>
          <p14:tracePt t="32508" x="10736263" y="3100388"/>
          <p14:tracePt t="32523" x="10829925" y="3100388"/>
          <p14:tracePt t="32532" x="10909300" y="3100388"/>
          <p14:tracePt t="32539" x="10955338" y="3100388"/>
          <p14:tracePt t="32546" x="11064875" y="3100388"/>
          <p14:tracePt t="32555" x="11096625" y="3100388"/>
          <p14:tracePt t="32560" x="11158538" y="3100388"/>
          <p14:tracePt t="32571" x="11190288" y="3100388"/>
          <p14:tracePt t="32576" x="11206163" y="3100388"/>
          <p14:tracePt t="32592" x="11222038" y="3100388"/>
          <p14:tracePt t="32597" x="11237913" y="3100388"/>
          <p14:tracePt t="32614" x="11252200" y="3100388"/>
          <p14:tracePt t="32629" x="11268075" y="3100388"/>
          <p14:tracePt t="32635" x="11283950" y="3100388"/>
          <p14:tracePt t="32643" x="11299825" y="3100388"/>
          <p14:tracePt t="32651" x="11315700" y="3100388"/>
          <p14:tracePt t="32658" x="11331575" y="3100388"/>
          <p14:tracePt t="32668" x="11377613" y="3100388"/>
          <p14:tracePt t="32672" x="11393488" y="3100388"/>
          <p14:tracePt t="32684" x="11425238" y="3100388"/>
          <p14:tracePt t="32687" x="11441113" y="3100388"/>
          <p14:tracePt t="32696" x="11456988" y="3100388"/>
          <p14:tracePt t="32711" x="11471275" y="3116263"/>
          <p14:tracePt t="32719" x="11487150" y="3116263"/>
          <p14:tracePt t="32762" x="11503025" y="3116263"/>
          <p14:tracePt t="33123" x="11518900" y="3116263"/>
          <p14:tracePt t="33139" x="11534775" y="3116263"/>
          <p14:tracePt t="33160" x="11550650" y="3116263"/>
          <p14:tracePt t="33169" x="11566525" y="3116263"/>
          <p14:tracePt t="33182" x="11582400" y="3116263"/>
          <p14:tracePt t="33191" x="11596688" y="3116263"/>
          <p14:tracePt t="33199" x="11612563" y="3116263"/>
          <p14:tracePt t="33209" x="11628438" y="3116263"/>
          <p14:tracePt t="33214" x="11644313" y="3116263"/>
          <p14:tracePt t="33222" x="11660188" y="3116263"/>
          <p14:tracePt t="33229" x="11676063" y="3116263"/>
          <p14:tracePt t="33237" x="11706225" y="3132138"/>
          <p14:tracePt t="33245" x="11737975" y="3132138"/>
          <p14:tracePt t="33251" x="11815763" y="3162300"/>
          <p14:tracePt t="33260" x="11863388" y="3162300"/>
          <p14:tracePt t="33266" x="11972925" y="3178175"/>
          <p14:tracePt t="33274" x="12004675" y="3194050"/>
          <p14:tracePt t="33280" x="12082463" y="31940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BF7DB-274C-DB53-63C3-BB9BD062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48" y="435785"/>
            <a:ext cx="5563304" cy="5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5"/>
    </mc:Choice>
    <mc:Fallback xmlns="">
      <p:transition spd="slow" advTm="1480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79B-5644-48AB-1A6A-B688D5B8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8. Save your script.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7B06-4609-7962-5C40-82649216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“EM384_pandas_cereal_tutorial.py”</a:t>
            </a:r>
          </a:p>
          <a:p>
            <a:endParaRPr lang="en-US" dirty="0"/>
          </a:p>
          <a:p>
            <a:r>
              <a:rPr lang="en-US" dirty="0"/>
              <a:t>We’ll come back to it later.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DEF3EB8-5EA9-0D6A-7EB0-B853DCB8285D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6"/>
    </mc:Choice>
    <mc:Fallback xmlns="">
      <p:transition spd="slow" advTm="378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2ADD-38A9-AAF9-2AB9-44EA0567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calculated columns to a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33A6-41B5-C309-54F6-E54091B4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% of calories that come from fat, protein, and carbos in each cereal by adding three calculated columns to the </a:t>
            </a:r>
            <a:r>
              <a:rPr lang="en-US" dirty="0" err="1"/>
              <a:t>df_cereal</a:t>
            </a:r>
            <a:r>
              <a:rPr lang="en-US" dirty="0"/>
              <a:t> DataFrame.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r"/>
            <a:r>
              <a:rPr lang="en-US" b="1" i="1" dirty="0">
                <a:solidFill>
                  <a:schemeClr val="accent6"/>
                </a:solidFill>
              </a:rPr>
              <a:t>Is this easier or harder than Excel?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1E27FB6-64FA-5047-C5C4-2508DAE6D8B5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5BF98-01DF-A6FD-7F56-B91BAE29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2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1"/>
    </mc:Choice>
    <mc:Fallback xmlns="">
      <p:transition spd="slow" advTm="6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735E0F-B88C-FEBA-6B81-00B4DA721E6E}"/>
              </a:ext>
            </a:extLst>
          </p:cNvPr>
          <p:cNvSpPr/>
          <p:nvPr/>
        </p:nvSpPr>
        <p:spPr>
          <a:xfrm>
            <a:off x="10596880" y="268140"/>
            <a:ext cx="71120" cy="13777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84747-5A8B-C60F-B515-7C251D12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3" y="625218"/>
            <a:ext cx="11929697" cy="185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7E5E1-CE06-8F9A-6970-25268190B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28" y="5620636"/>
            <a:ext cx="708429" cy="7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63"/>
    </mc:Choice>
    <mc:Fallback xmlns="">
      <p:transition spd="slow" advTm="621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861C54-B5A0-5C8E-2EE3-6FA7BAFC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037907"/>
            <a:ext cx="708429" cy="708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F0A17-34AF-8F73-C42A-2E2A9A73DE34}"/>
              </a:ext>
            </a:extLst>
          </p:cNvPr>
          <p:cNvSpPr/>
          <p:nvPr/>
        </p:nvSpPr>
        <p:spPr>
          <a:xfrm>
            <a:off x="10596880" y="268140"/>
            <a:ext cx="690880" cy="6665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39D96-8566-C195-756A-8DE3DF3CE7F1}"/>
              </a:ext>
            </a:extLst>
          </p:cNvPr>
          <p:cNvSpPr/>
          <p:nvPr/>
        </p:nvSpPr>
        <p:spPr>
          <a:xfrm>
            <a:off x="10596880" y="1243213"/>
            <a:ext cx="690880" cy="6665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EB53A-E4AE-B622-9609-C3AC257F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1110110"/>
            <a:ext cx="10722610" cy="693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5902C8-C75E-4442-4E55-E355D6D3E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784" y="74138"/>
            <a:ext cx="4644191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C5C6-7CC6-26E0-26E2-37775B60AF5C}"/>
              </a:ext>
            </a:extLst>
          </p:cNvPr>
          <p:cNvSpPr txBox="1"/>
          <p:nvPr/>
        </p:nvSpPr>
        <p:spPr>
          <a:xfrm>
            <a:off x="798653" y="2218286"/>
            <a:ext cx="108454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&gt;&gt;&gt;</a:t>
            </a:r>
            <a:r>
              <a:rPr lang="en-US" sz="3600" i="1" dirty="0">
                <a:solidFill>
                  <a:schemeClr val="accent6"/>
                </a:solidFill>
              </a:rPr>
              <a:t> Remember when we made this pivot table in the tutorial to calculate the arithmetic means for all of the numeric metrics, by Manufacturer?</a:t>
            </a:r>
          </a:p>
          <a:p>
            <a:endParaRPr lang="en-US" sz="3600" b="1" i="1" dirty="0">
              <a:solidFill>
                <a:schemeClr val="accent6"/>
              </a:solidFill>
            </a:endParaRPr>
          </a:p>
          <a:p>
            <a:r>
              <a:rPr lang="en-US" sz="3600" dirty="0">
                <a:solidFill>
                  <a:schemeClr val="accent6"/>
                </a:solidFill>
              </a:rPr>
              <a:t>&gt;&gt;&gt; </a:t>
            </a:r>
            <a:r>
              <a:rPr lang="en-US" sz="3600" b="1" dirty="0">
                <a:solidFill>
                  <a:schemeClr val="accent6"/>
                </a:solidFill>
              </a:rPr>
              <a:t>Re-run the same exact command to create the pivot table DataFrame. Is there anything different about the results?</a:t>
            </a:r>
          </a:p>
        </p:txBody>
      </p:sp>
    </p:spTree>
    <p:extLst>
      <p:ext uri="{BB962C8B-B14F-4D97-AF65-F5344CB8AC3E}">
        <p14:creationId xmlns:p14="http://schemas.microsoft.com/office/powerpoint/2010/main" val="996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18"/>
    </mc:Choice>
    <mc:Fallback xmlns="">
      <p:transition spd="slow" advTm="709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2ADD-38A9-AAF9-2AB9-44EA0567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 a DataFrame by one or more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33A6-41B5-C309-54F6-E54091B4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“% of calories from fat” as our proxy for how healthy a cereal is, </a:t>
            </a:r>
            <a:r>
              <a:rPr lang="en-US" b="1" dirty="0"/>
              <a:t>what are the ten least healthy cereals in the dataset?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>
                <a:highlight>
                  <a:srgbClr val="00FF00"/>
                </a:highlight>
              </a:rPr>
              <a:t>Is there an easy way to get the answer with one line of code using pandas </a:t>
            </a:r>
            <a:r>
              <a:rPr lang="en-US" b="1" dirty="0">
                <a:highlight>
                  <a:srgbClr val="00FF00"/>
                </a:highlight>
              </a:rPr>
              <a:t>.</a:t>
            </a:r>
            <a:r>
              <a:rPr lang="en-US" b="1" dirty="0" err="1">
                <a:highlight>
                  <a:srgbClr val="00FF00"/>
                </a:highlight>
              </a:rPr>
              <a:t>sort_values</a:t>
            </a:r>
            <a:r>
              <a:rPr lang="en-US" b="1" dirty="0">
                <a:highlight>
                  <a:srgbClr val="00FF00"/>
                </a:highlight>
              </a:rPr>
              <a:t>( ) </a:t>
            </a:r>
            <a:r>
              <a:rPr lang="en-US" dirty="0">
                <a:highlight>
                  <a:srgbClr val="00FF00"/>
                </a:highlight>
              </a:rPr>
              <a:t>and .</a:t>
            </a:r>
            <a:r>
              <a:rPr lang="en-US" b="1" dirty="0" err="1">
                <a:highlight>
                  <a:srgbClr val="00FF00"/>
                </a:highlight>
              </a:rPr>
              <a:t>iloc</a:t>
            </a:r>
            <a:r>
              <a:rPr lang="en-US" b="1" dirty="0">
                <a:highlight>
                  <a:srgbClr val="00FF00"/>
                </a:highlight>
              </a:rPr>
              <a:t>[ ] </a:t>
            </a:r>
            <a:r>
              <a:rPr lang="en-US" dirty="0">
                <a:highlight>
                  <a:srgbClr val="00FF00"/>
                </a:highlight>
              </a:rPr>
              <a:t>?  </a:t>
            </a:r>
            <a:r>
              <a:rPr lang="en-US" sz="1800" i="1" dirty="0">
                <a:highlight>
                  <a:srgbClr val="00FF00"/>
                </a:highlight>
              </a:rPr>
              <a:t>Hint, the answer is yes.</a:t>
            </a:r>
            <a:endParaRPr lang="en-US" b="1" i="1" dirty="0">
              <a:highlight>
                <a:srgbClr val="00FF00"/>
              </a:highlight>
            </a:endParaRPr>
          </a:p>
          <a:p>
            <a:endParaRPr lang="en-US" dirty="0"/>
          </a:p>
          <a:p>
            <a:pPr algn="r"/>
            <a:endParaRPr lang="en-US" b="1" i="1" dirty="0">
              <a:solidFill>
                <a:schemeClr val="accent6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1E27FB6-64FA-5047-C5C4-2508DAE6D8B5}"/>
              </a:ext>
            </a:extLst>
          </p:cNvPr>
          <p:cNvSpPr/>
          <p:nvPr/>
        </p:nvSpPr>
        <p:spPr>
          <a:xfrm>
            <a:off x="345440" y="853440"/>
            <a:ext cx="492760" cy="296386"/>
          </a:xfrm>
          <a:prstGeom prst="homePlat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D3D79-1375-60FF-5FB5-ADAD278C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1"/>
    </mc:Choice>
    <mc:Fallback xmlns="">
      <p:transition spd="slow" advTm="64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735E0F-B88C-FEBA-6B81-00B4DA721E6E}"/>
              </a:ext>
            </a:extLst>
          </p:cNvPr>
          <p:cNvSpPr/>
          <p:nvPr/>
        </p:nvSpPr>
        <p:spPr>
          <a:xfrm>
            <a:off x="10596880" y="268140"/>
            <a:ext cx="71120" cy="137778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00598-D4FB-CAB1-F2C4-09A43B866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"/>
          <a:stretch/>
        </p:blipFill>
        <p:spPr>
          <a:xfrm>
            <a:off x="131177" y="763929"/>
            <a:ext cx="12060823" cy="2074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95E2F-20F8-6DA0-95B5-0FC84FAD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3785" y="763929"/>
            <a:ext cx="708429" cy="7084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18E003-6D2C-6166-0D34-70468B888712}"/>
              </a:ext>
            </a:extLst>
          </p:cNvPr>
          <p:cNvSpPr/>
          <p:nvPr/>
        </p:nvSpPr>
        <p:spPr>
          <a:xfrm>
            <a:off x="7361499" y="714306"/>
            <a:ext cx="708429" cy="495789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B619B-AB2E-9094-80FC-C7936805DDEB}"/>
              </a:ext>
            </a:extLst>
          </p:cNvPr>
          <p:cNvSpPr/>
          <p:nvPr/>
        </p:nvSpPr>
        <p:spPr>
          <a:xfrm>
            <a:off x="7361499" y="2740824"/>
            <a:ext cx="708429" cy="358817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64A36-3C78-6924-BC5D-FFE0AE0AC94E}"/>
              </a:ext>
            </a:extLst>
          </p:cNvPr>
          <p:cNvSpPr/>
          <p:nvPr/>
        </p:nvSpPr>
        <p:spPr>
          <a:xfrm>
            <a:off x="7361499" y="3396324"/>
            <a:ext cx="708429" cy="587500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890137-B46B-7D0E-22B5-88396DC052C1}"/>
              </a:ext>
            </a:extLst>
          </p:cNvPr>
          <p:cNvSpPr/>
          <p:nvPr/>
        </p:nvSpPr>
        <p:spPr>
          <a:xfrm>
            <a:off x="7361499" y="1465479"/>
            <a:ext cx="708429" cy="564348"/>
          </a:xfrm>
          <a:prstGeom prst="rect">
            <a:avLst/>
          </a:prstGeom>
          <a:solidFill>
            <a:srgbClr val="19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114C79-C31D-7161-002C-C0EF1BEC2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196" y="58062"/>
            <a:ext cx="50051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4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63"/>
    </mc:Choice>
    <mc:Fallback xmlns="">
      <p:transition spd="slow" advTm="6216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6C3809F7784D4F875D6AD95BF9F2BF" ma:contentTypeVersion="16" ma:contentTypeDescription="Create a new document." ma:contentTypeScope="" ma:versionID="22f2e5a10df19bab7aeb1086499b6b70">
  <xsd:schema xmlns:xsd="http://www.w3.org/2001/XMLSchema" xmlns:xs="http://www.w3.org/2001/XMLSchema" xmlns:p="http://schemas.microsoft.com/office/2006/metadata/properties" xmlns:ns2="f04a503f-54e7-4b80-aab7-4fd1685cf1ad" xmlns:ns3="d0d11377-6e53-4047-bcf7-150cbceef7f3" targetNamespace="http://schemas.microsoft.com/office/2006/metadata/properties" ma:root="true" ma:fieldsID="d36aca49fa5fce7732184d247c3a362d" ns2:_="" ns3:_="">
    <xsd:import namespace="f04a503f-54e7-4b80-aab7-4fd1685cf1ad"/>
    <xsd:import namespace="d0d11377-6e53-4047-bcf7-150cbcee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a503f-54e7-4b80-aab7-4fd1685cf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11377-6e53-4047-bcf7-150cbceef7f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2ec177-cc64-4e1e-b0c8-3c31768da3ca}" ma:internalName="TaxCatchAll" ma:showField="CatchAllData" ma:web="d0d11377-6e53-4047-bcf7-150cbcee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4a503f-54e7-4b80-aab7-4fd1685cf1ad">
      <Terms xmlns="http://schemas.microsoft.com/office/infopath/2007/PartnerControls"/>
    </lcf76f155ced4ddcb4097134ff3c332f>
    <TaxCatchAll xmlns="d0d11377-6e53-4047-bcf7-150cbceef7f3" xsi:nil="true"/>
  </documentManagement>
</p:properties>
</file>

<file path=customXml/itemProps1.xml><?xml version="1.0" encoding="utf-8"?>
<ds:datastoreItem xmlns:ds="http://schemas.openxmlformats.org/officeDocument/2006/customXml" ds:itemID="{299F9F1A-1E0B-4EDC-A13D-86A24B94901F}"/>
</file>

<file path=customXml/itemProps2.xml><?xml version="1.0" encoding="utf-8"?>
<ds:datastoreItem xmlns:ds="http://schemas.openxmlformats.org/officeDocument/2006/customXml" ds:itemID="{DA1BBD3C-96EC-4152-BA87-12AEE2EB34D5}"/>
</file>

<file path=customXml/itemProps3.xml><?xml version="1.0" encoding="utf-8"?>
<ds:datastoreItem xmlns:ds="http://schemas.openxmlformats.org/officeDocument/2006/customXml" ds:itemID="{D0C8EC94-B91E-46B0-8B58-3AED85C1442B}"/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1262</Words>
  <Application>Microsoft Office PowerPoint</Application>
  <PresentationFormat>Widescreen</PresentationFormat>
  <Paragraphs>151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Courier New</vt:lpstr>
      <vt:lpstr>Office Theme</vt:lpstr>
      <vt:lpstr>Lesson 8</vt:lpstr>
      <vt:lpstr>Lesson 8</vt:lpstr>
      <vt:lpstr>What is pandas?</vt:lpstr>
      <vt:lpstr>PowerPoint Presentation</vt:lpstr>
      <vt:lpstr>Add calculated columns to a DataFrame</vt:lpstr>
      <vt:lpstr>PowerPoint Presentation</vt:lpstr>
      <vt:lpstr>PowerPoint Presentation</vt:lpstr>
      <vt:lpstr>Sort a DataFrame by one or more columns</vt:lpstr>
      <vt:lpstr>PowerPoint Presentation</vt:lpstr>
      <vt:lpstr>PowerPoint Presentation</vt:lpstr>
      <vt:lpstr>PowerPoint Presentation</vt:lpstr>
      <vt:lpstr>Create a scatter plot from a DataFrame</vt:lpstr>
      <vt:lpstr>PowerPoint Presentation</vt:lpstr>
      <vt:lpstr>PowerPoint Presentation</vt:lpstr>
      <vt:lpstr>Read these tutorials at pandas.pydata.org</vt:lpstr>
      <vt:lpstr>More learning</vt:lpstr>
      <vt:lpstr>Next Time…</vt:lpstr>
      <vt:lpstr>Slides from pandas tutorial video</vt:lpstr>
      <vt:lpstr>What is pandas?</vt:lpstr>
      <vt:lpstr>1. Import data from Desktop.</vt:lpstr>
      <vt:lpstr>PowerPoint Presentation</vt:lpstr>
      <vt:lpstr>PowerPoint Presentation</vt:lpstr>
      <vt:lpstr>2. pandas DataFrame data structure</vt:lpstr>
      <vt:lpstr>3. Create a DataFrame from a csv file</vt:lpstr>
      <vt:lpstr>PowerPoint Presentation</vt:lpstr>
      <vt:lpstr>4. We have a DataFrame.</vt:lpstr>
      <vt:lpstr>5. What data are we working with?</vt:lpstr>
      <vt:lpstr>PowerPoint Presentation</vt:lpstr>
      <vt:lpstr>PowerPoint Presentation</vt:lpstr>
      <vt:lpstr>PowerPoint Presentation</vt:lpstr>
      <vt:lpstr>6. Let’s generate some summary statistics </vt:lpstr>
      <vt:lpstr>PowerPoint Presentation</vt:lpstr>
      <vt:lpstr>PowerPoint Presentation</vt:lpstr>
      <vt:lpstr>PowerPoint Presentation</vt:lpstr>
      <vt:lpstr>7. Filter a pandas DataFrame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Save your script.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&gt;&gt;&gt; pandas tutorial </dc:title>
  <dc:creator>Davis, Patrick J CIV</dc:creator>
  <cp:lastModifiedBy>Davis, Patrick J CIV</cp:lastModifiedBy>
  <cp:revision>3</cp:revision>
  <dcterms:created xsi:type="dcterms:W3CDTF">2023-01-30T23:26:57Z</dcterms:created>
  <dcterms:modified xsi:type="dcterms:W3CDTF">2023-01-31T23:29:44Z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0x010100E46C3809F7784D4F875D6AD95BF9F2BF</vt:lpwstr>
  </property>
</Properties>
</file>