
<file path=[Content_Types].xml><?xml version="1.0" encoding="utf-8"?>
<Types xmlns="http://schemas.openxmlformats.org/package/2006/content-types"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Layouts/slideLayout8.xml" ContentType="application/vnd.openxmlformats-officedocument.presentationml.slideLayout+xml"/>
  <Override PartName="/ppt/theme/theme3.xml" ContentType="application/vnd.openxmlformats-officedocument.theme+xml"/>
  <Default Extension="xml" ContentType="application/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Default Extension="rels" ContentType="application/vnd.openxmlformats-package.relationships+xml"/>
  <Override PartName="/ppt/handoutMasters/handoutMaster1.xml" ContentType="application/vnd.openxmlformats-officedocument.presentationml.handoutMaster+xml"/>
  <Default Extension="jpeg" ContentType="image/jpeg"/>
  <Override PartName="/ppt/slideLayouts/slideLayout9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72" r:id="rId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472" autoAdjust="0"/>
    <p:restoredTop sz="99387" autoAdjust="0"/>
  </p:normalViewPr>
  <p:slideViewPr>
    <p:cSldViewPr snapToObjects="1">
      <p:cViewPr varScale="1">
        <p:scale>
          <a:sx n="160" d="100"/>
          <a:sy n="160" d="100"/>
        </p:scale>
        <p:origin x="-8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616"/>
    </p:cViewPr>
  </p:sorterViewPr>
  <p:notesViewPr>
    <p:cSldViewPr snapToObjects="1">
      <p:cViewPr varScale="1">
        <p:scale>
          <a:sx n="62" d="100"/>
          <a:sy n="62" d="100"/>
        </p:scale>
        <p:origin x="-1944" y="-78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C5D5F5-24FC-40E4-B47C-8CB1B0BA8917}" type="datetimeFigureOut">
              <a:rPr lang="en-US" smtClean="0"/>
              <a:pPr/>
              <a:t>7/20/09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5373D74-E8CD-44C4-B6A3-399925E221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EF0682-7111-4360-90A2-8C46E64F5DF5}" type="datetimeFigureOut">
              <a:rPr lang="en-US" smtClean="0"/>
              <a:pPr/>
              <a:t>7/20/09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811FAB-FA12-4449-9CCB-F22A5ECF86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11FAB-FA12-4449-9CCB-F22A5ECF86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11FAB-FA12-4449-9CCB-F22A5ECF86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8354D-FCD7-4E63-95C8-0D67466B20E5}" type="datetime1">
              <a:rPr lang="en-US" smtClean="0"/>
              <a:pPr/>
              <a:t>7/20/09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03B28-D084-4B00-A321-19827E8DB8F8}" type="datetime1">
              <a:rPr lang="en-US" smtClean="0"/>
              <a:pPr/>
              <a:t>7/20/09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B1993-DAB4-4853-9979-2FB06E7105D4}" type="datetime1">
              <a:rPr lang="en-US" smtClean="0"/>
              <a:pPr/>
              <a:t>7/20/09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1B81-89D4-48C1-A3E0-82EF32F1347B}" type="datetime1">
              <a:rPr lang="en-US" smtClean="0"/>
              <a:pPr/>
              <a:t>7/20/09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3787"/>
            <a:ext cx="21336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64407080-C244-3343-9595-11450905573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7479-9B05-40D4-A0FA-D9E1B25210F9}" type="datetime1">
              <a:rPr lang="en-US" smtClean="0"/>
              <a:pPr/>
              <a:t>7/20/09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379B-D35D-41B8-8E61-41D4A5B265CE}" type="datetime1">
              <a:rPr lang="en-US" smtClean="0"/>
              <a:pPr/>
              <a:t>7/20/09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2492-8595-4F1D-A012-084B0B5DC682}" type="datetime1">
              <a:rPr lang="en-US" smtClean="0"/>
              <a:pPr/>
              <a:t>7/20/09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E3E9-8915-443E-A4A1-FC78C2A1711C}" type="datetime1">
              <a:rPr lang="en-US" smtClean="0"/>
              <a:pPr/>
              <a:t>7/20/09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BC53-E973-4CB1-B1ED-09FD5F142E3B}" type="datetime1">
              <a:rPr lang="en-US" smtClean="0"/>
              <a:pPr/>
              <a:t>7/20/09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BC3A-C9AF-4477-870E-600044206BA5}" type="datetime1">
              <a:rPr lang="en-US" smtClean="0"/>
              <a:pPr/>
              <a:t>7/20/09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8456-E3AA-4394-9E7C-3E0C5FC79011}" type="datetime1">
              <a:rPr lang="en-US" smtClean="0"/>
              <a:pPr/>
              <a:t>7/20/09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37213-160E-40D7-844B-93EB186B39C8}" type="datetime1">
              <a:rPr lang="en-US" smtClean="0"/>
              <a:pPr/>
              <a:t>7/20/09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07080-C244-3343-9595-1145090557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mplt_5a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81000" y="6583680"/>
            <a:ext cx="274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kern="1000" spc="60" dirty="0" smtClean="0">
                <a:solidFill>
                  <a:schemeClr val="bg1"/>
                </a:solidFill>
                <a:latin typeface="Arial"/>
                <a:cs typeface="Arial"/>
              </a:rPr>
              <a:t>The University</a:t>
            </a:r>
            <a:r>
              <a:rPr lang="en-US" sz="1100" b="0" i="0" kern="1000" spc="60" baseline="0" dirty="0" smtClean="0">
                <a:solidFill>
                  <a:schemeClr val="bg1"/>
                </a:solidFill>
                <a:latin typeface="Arial"/>
                <a:cs typeface="Arial"/>
              </a:rPr>
              <a:t> of Texas at Dallas</a:t>
            </a:r>
            <a:endParaRPr lang="en-US" sz="1100" b="0" i="0" kern="1000" spc="6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696200" y="658368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kern="1000" spc="60" dirty="0" err="1" smtClean="0">
                <a:solidFill>
                  <a:schemeClr val="bg1"/>
                </a:solidFill>
                <a:latin typeface="Arial"/>
                <a:cs typeface="Arial"/>
              </a:rPr>
              <a:t>utdallas.edu</a:t>
            </a:r>
            <a:endParaRPr lang="en-US" sz="1100" b="0" i="0" kern="1000" spc="6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Tmplt5b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8910"/>
            <a:ext cx="9144000" cy="69342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2667000"/>
            <a:ext cx="8229600" cy="345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</a:bodyPr>
          <a:lstStyle/>
          <a:p>
            <a:pPr marL="342900" marR="0" lvl="0" indent="-3429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400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60007" dist="310007" dir="7680000" sy="30000" kx="1300200" algn="ctr">
                  <a:srgbClr val="000000">
                    <a:alpha val="32000"/>
                  </a:srgbClr>
                </a:outerShdw>
                <a:reflection stA="0" endPos="0" dir="5400000" sy="-100000" algn="bl" rotWithShape="0"/>
              </a:effectLst>
              <a:uLnTx/>
              <a:uFillTx/>
              <a:latin typeface="Arial Black"/>
              <a:ea typeface="+mn-ea"/>
              <a:cs typeface="Arial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6583680"/>
            <a:ext cx="274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kern="1000" spc="60" dirty="0" smtClean="0">
                <a:solidFill>
                  <a:schemeClr val="bg1"/>
                </a:solidFill>
                <a:latin typeface="Arial"/>
                <a:cs typeface="Arial"/>
              </a:rPr>
              <a:t>The University</a:t>
            </a:r>
            <a:r>
              <a:rPr lang="en-US" sz="1100" b="0" i="0" kern="1000" spc="60" baseline="0" dirty="0" smtClean="0">
                <a:solidFill>
                  <a:schemeClr val="bg1"/>
                </a:solidFill>
                <a:latin typeface="Arial"/>
                <a:cs typeface="Arial"/>
              </a:rPr>
              <a:t> of Texas at Dallas</a:t>
            </a:r>
            <a:endParaRPr lang="en-US" sz="1100" b="0" i="0" kern="1000" spc="6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6200" y="6583680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kern="1000" spc="60" dirty="0" err="1" smtClean="0">
                <a:solidFill>
                  <a:schemeClr val="bg1"/>
                </a:solidFill>
                <a:latin typeface="Arial"/>
                <a:cs typeface="Arial"/>
              </a:rPr>
              <a:t>utdallas.edu</a:t>
            </a:r>
            <a:endParaRPr lang="en-US" sz="1100" b="0" i="0" kern="1000" spc="6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4770</TotalTime>
  <Words>11</Words>
  <Application>Microsoft Macintosh PowerPoint</Application>
  <PresentationFormat>On-screen Show (4:3)</PresentationFormat>
  <Paragraphs>4</Paragraphs>
  <Slides>2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UTDallas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 Dallas</dc:creator>
  <cp:lastModifiedBy>UT Dallas</cp:lastModifiedBy>
  <cp:revision>207</cp:revision>
  <cp:lastPrinted>2009-03-10T18:29:57Z</cp:lastPrinted>
  <dcterms:created xsi:type="dcterms:W3CDTF">2009-07-20T16:23:37Z</dcterms:created>
  <dcterms:modified xsi:type="dcterms:W3CDTF">2009-07-20T16:26:11Z</dcterms:modified>
</cp:coreProperties>
</file>