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8" r:id="rId5"/>
    <p:sldId id="289" r:id="rId6"/>
    <p:sldId id="307" r:id="rId7"/>
    <p:sldId id="308" r:id="rId8"/>
    <p:sldId id="309" r:id="rId9"/>
    <p:sldId id="315" r:id="rId10"/>
    <p:sldId id="316" r:id="rId11"/>
    <p:sldId id="314" r:id="rId12"/>
    <p:sldId id="312" r:id="rId13"/>
    <p:sldId id="313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EE1495-5900-4D2F-A2DB-3B9250B3F4B6}" v="322" dt="2025-05-07T17:00:09.118"/>
    <p1510:client id="{2C50048F-64E2-4A96-BEB8-987545C6C62D}" v="4" dt="2025-05-06T17:09:44.7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nes, Evan" userId="4b13e352-6d94-45e1-bbf6-dd3eadd35141" providerId="ADAL" clId="{25EE1495-5900-4D2F-A2DB-3B9250B3F4B6}"/>
    <pc:docChg chg="undo custSel addSld delSld modSld sldOrd">
      <pc:chgData name="Haines, Evan" userId="4b13e352-6d94-45e1-bbf6-dd3eadd35141" providerId="ADAL" clId="{25EE1495-5900-4D2F-A2DB-3B9250B3F4B6}" dt="2025-05-07T17:00:30.547" v="986" actId="404"/>
      <pc:docMkLst>
        <pc:docMk/>
      </pc:docMkLst>
      <pc:sldChg chg="addSp modSp mod">
        <pc:chgData name="Haines, Evan" userId="4b13e352-6d94-45e1-bbf6-dd3eadd35141" providerId="ADAL" clId="{25EE1495-5900-4D2F-A2DB-3B9250B3F4B6}" dt="2025-05-07T15:26:08.522" v="73" actId="403"/>
        <pc:sldMkLst>
          <pc:docMk/>
          <pc:sldMk cId="2147875841" sldId="289"/>
        </pc:sldMkLst>
        <pc:spChg chg="mod">
          <ac:chgData name="Haines, Evan" userId="4b13e352-6d94-45e1-bbf6-dd3eadd35141" providerId="ADAL" clId="{25EE1495-5900-4D2F-A2DB-3B9250B3F4B6}" dt="2025-05-07T15:26:08.522" v="73" actId="403"/>
          <ac:spMkLst>
            <pc:docMk/>
            <pc:sldMk cId="2147875841" sldId="289"/>
            <ac:spMk id="3" creationId="{9113FCDE-F6D7-41FF-9845-D3893750EB08}"/>
          </ac:spMkLst>
        </pc:spChg>
        <pc:spChg chg="add">
          <ac:chgData name="Haines, Evan" userId="4b13e352-6d94-45e1-bbf6-dd3eadd35141" providerId="ADAL" clId="{25EE1495-5900-4D2F-A2DB-3B9250B3F4B6}" dt="2025-05-07T15:25:05.498" v="48"/>
          <ac:spMkLst>
            <pc:docMk/>
            <pc:sldMk cId="2147875841" sldId="289"/>
            <ac:spMk id="4" creationId="{700022F3-69AE-D9E3-3165-97CBE88F7203}"/>
          </ac:spMkLst>
        </pc:spChg>
        <pc:spChg chg="add">
          <ac:chgData name="Haines, Evan" userId="4b13e352-6d94-45e1-bbf6-dd3eadd35141" providerId="ADAL" clId="{25EE1495-5900-4D2F-A2DB-3B9250B3F4B6}" dt="2025-05-07T15:25:11.098" v="50"/>
          <ac:spMkLst>
            <pc:docMk/>
            <pc:sldMk cId="2147875841" sldId="289"/>
            <ac:spMk id="6" creationId="{DA524389-A05E-1FEA-D8E2-474F4B48B431}"/>
          </ac:spMkLst>
        </pc:spChg>
        <pc:spChg chg="add">
          <ac:chgData name="Haines, Evan" userId="4b13e352-6d94-45e1-bbf6-dd3eadd35141" providerId="ADAL" clId="{25EE1495-5900-4D2F-A2DB-3B9250B3F4B6}" dt="2025-05-07T15:25:15.201" v="51"/>
          <ac:spMkLst>
            <pc:docMk/>
            <pc:sldMk cId="2147875841" sldId="289"/>
            <ac:spMk id="7" creationId="{48593AB7-9E04-EF9F-1A34-DF31145B041E}"/>
          </ac:spMkLst>
        </pc:spChg>
        <pc:spChg chg="add">
          <ac:chgData name="Haines, Evan" userId="4b13e352-6d94-45e1-bbf6-dd3eadd35141" providerId="ADAL" clId="{25EE1495-5900-4D2F-A2DB-3B9250B3F4B6}" dt="2025-05-07T15:25:19.737" v="52"/>
          <ac:spMkLst>
            <pc:docMk/>
            <pc:sldMk cId="2147875841" sldId="289"/>
            <ac:spMk id="8" creationId="{F5D2C526-6AC4-A535-5C80-94CBE1D82872}"/>
          </ac:spMkLst>
        </pc:spChg>
        <pc:spChg chg="add mod">
          <ac:chgData name="Haines, Evan" userId="4b13e352-6d94-45e1-bbf6-dd3eadd35141" providerId="ADAL" clId="{25EE1495-5900-4D2F-A2DB-3B9250B3F4B6}" dt="2025-05-07T15:25:26.671" v="60" actId="1076"/>
          <ac:spMkLst>
            <pc:docMk/>
            <pc:sldMk cId="2147875841" sldId="289"/>
            <ac:spMk id="9" creationId="{21D0E93F-859B-7366-A582-C55AFE6D0637}"/>
          </ac:spMkLst>
        </pc:spChg>
        <pc:spChg chg="add mod">
          <ac:chgData name="Haines, Evan" userId="4b13e352-6d94-45e1-bbf6-dd3eadd35141" providerId="ADAL" clId="{25EE1495-5900-4D2F-A2DB-3B9250B3F4B6}" dt="2025-05-07T15:25:27.484" v="65"/>
          <ac:spMkLst>
            <pc:docMk/>
            <pc:sldMk cId="2147875841" sldId="289"/>
            <ac:spMk id="10" creationId="{294B67E0-5ADA-AFEC-2ABF-F5502E34A42C}"/>
          </ac:spMkLst>
        </pc:spChg>
        <pc:spChg chg="add mod">
          <ac:chgData name="Haines, Evan" userId="4b13e352-6d94-45e1-bbf6-dd3eadd35141" providerId="ADAL" clId="{25EE1495-5900-4D2F-A2DB-3B9250B3F4B6}" dt="2025-05-07T15:25:27.339" v="64"/>
          <ac:spMkLst>
            <pc:docMk/>
            <pc:sldMk cId="2147875841" sldId="289"/>
            <ac:spMk id="11" creationId="{1A4F48C9-0108-5F7B-FEEA-B4E80B802A12}"/>
          </ac:spMkLst>
        </pc:spChg>
        <pc:spChg chg="add mod">
          <ac:chgData name="Haines, Evan" userId="4b13e352-6d94-45e1-bbf6-dd3eadd35141" providerId="ADAL" clId="{25EE1495-5900-4D2F-A2DB-3B9250B3F4B6}" dt="2025-05-07T15:25:27.170" v="63"/>
          <ac:spMkLst>
            <pc:docMk/>
            <pc:sldMk cId="2147875841" sldId="289"/>
            <ac:spMk id="12" creationId="{9412366E-6B37-743B-D581-384880FA54CB}"/>
          </ac:spMkLst>
        </pc:spChg>
        <pc:spChg chg="add mod">
          <ac:chgData name="Haines, Evan" userId="4b13e352-6d94-45e1-bbf6-dd3eadd35141" providerId="ADAL" clId="{25EE1495-5900-4D2F-A2DB-3B9250B3F4B6}" dt="2025-05-07T15:25:27.013" v="62"/>
          <ac:spMkLst>
            <pc:docMk/>
            <pc:sldMk cId="2147875841" sldId="289"/>
            <ac:spMk id="13" creationId="{59578805-9053-1F3E-C7C0-8C32BD5657BB}"/>
          </ac:spMkLst>
        </pc:spChg>
        <pc:spChg chg="add mod">
          <ac:chgData name="Haines, Evan" userId="4b13e352-6d94-45e1-bbf6-dd3eadd35141" providerId="ADAL" clId="{25EE1495-5900-4D2F-A2DB-3B9250B3F4B6}" dt="2025-05-07T15:25:26.857" v="61"/>
          <ac:spMkLst>
            <pc:docMk/>
            <pc:sldMk cId="2147875841" sldId="289"/>
            <ac:spMk id="14" creationId="{BD1E7AB6-4F64-5CBF-3313-F21CDAF63162}"/>
          </ac:spMkLst>
        </pc:spChg>
      </pc:sldChg>
      <pc:sldChg chg="addSp delSp modSp mod">
        <pc:chgData name="Haines, Evan" userId="4b13e352-6d94-45e1-bbf6-dd3eadd35141" providerId="ADAL" clId="{25EE1495-5900-4D2F-A2DB-3B9250B3F4B6}" dt="2025-05-07T15:43:42.303" v="277" actId="20577"/>
        <pc:sldMkLst>
          <pc:docMk/>
          <pc:sldMk cId="4076386698" sldId="307"/>
        </pc:sldMkLst>
        <pc:spChg chg="mod">
          <ac:chgData name="Haines, Evan" userId="4b13e352-6d94-45e1-bbf6-dd3eadd35141" providerId="ADAL" clId="{25EE1495-5900-4D2F-A2DB-3B9250B3F4B6}" dt="2025-05-07T15:42:12.259" v="243" actId="26606"/>
          <ac:spMkLst>
            <pc:docMk/>
            <pc:sldMk cId="4076386698" sldId="307"/>
            <ac:spMk id="2" creationId="{B9817572-AF17-171F-93C0-CB5E0E768FBC}"/>
          </ac:spMkLst>
        </pc:spChg>
        <pc:spChg chg="add del mod">
          <ac:chgData name="Haines, Evan" userId="4b13e352-6d94-45e1-bbf6-dd3eadd35141" providerId="ADAL" clId="{25EE1495-5900-4D2F-A2DB-3B9250B3F4B6}" dt="2025-05-07T15:42:12.259" v="243" actId="26606"/>
          <ac:spMkLst>
            <pc:docMk/>
            <pc:sldMk cId="4076386698" sldId="307"/>
            <ac:spMk id="3" creationId="{79867663-1812-9F26-1207-2AA9C2FC39F1}"/>
          </ac:spMkLst>
        </pc:spChg>
        <pc:spChg chg="mod">
          <ac:chgData name="Haines, Evan" userId="4b13e352-6d94-45e1-bbf6-dd3eadd35141" providerId="ADAL" clId="{25EE1495-5900-4D2F-A2DB-3B9250B3F4B6}" dt="2025-05-07T15:42:12.259" v="243" actId="26606"/>
          <ac:spMkLst>
            <pc:docMk/>
            <pc:sldMk cId="4076386698" sldId="307"/>
            <ac:spMk id="5" creationId="{D99C7E84-49F7-5813-26CE-73DDB8CEB8F9}"/>
          </ac:spMkLst>
        </pc:spChg>
        <pc:spChg chg="mod">
          <ac:chgData name="Haines, Evan" userId="4b13e352-6d94-45e1-bbf6-dd3eadd35141" providerId="ADAL" clId="{25EE1495-5900-4D2F-A2DB-3B9250B3F4B6}" dt="2025-05-07T15:41:20.839" v="237" actId="18245"/>
          <ac:spMkLst>
            <pc:docMk/>
            <pc:sldMk cId="4076386698" sldId="307"/>
            <ac:spMk id="11" creationId="{450E2995-8601-5FE3-A99E-DAD3AC71A818}"/>
          </ac:spMkLst>
        </pc:spChg>
        <pc:spChg chg="mod">
          <ac:chgData name="Haines, Evan" userId="4b13e352-6d94-45e1-bbf6-dd3eadd35141" providerId="ADAL" clId="{25EE1495-5900-4D2F-A2DB-3B9250B3F4B6}" dt="2025-05-07T15:41:20.839" v="237" actId="18245"/>
          <ac:spMkLst>
            <pc:docMk/>
            <pc:sldMk cId="4076386698" sldId="307"/>
            <ac:spMk id="12" creationId="{C3464844-1F4F-BECC-310A-1FB1952EBD7D}"/>
          </ac:spMkLst>
        </pc:spChg>
        <pc:spChg chg="mod">
          <ac:chgData name="Haines, Evan" userId="4b13e352-6d94-45e1-bbf6-dd3eadd35141" providerId="ADAL" clId="{25EE1495-5900-4D2F-A2DB-3B9250B3F4B6}" dt="2025-05-07T15:41:20.839" v="237" actId="18245"/>
          <ac:spMkLst>
            <pc:docMk/>
            <pc:sldMk cId="4076386698" sldId="307"/>
            <ac:spMk id="13" creationId="{194BFD37-48EC-6E99-5251-3E8FB26E20F1}"/>
          </ac:spMkLst>
        </pc:spChg>
        <pc:spChg chg="mod">
          <ac:chgData name="Haines, Evan" userId="4b13e352-6d94-45e1-bbf6-dd3eadd35141" providerId="ADAL" clId="{25EE1495-5900-4D2F-A2DB-3B9250B3F4B6}" dt="2025-05-07T15:41:20.839" v="237" actId="18245"/>
          <ac:spMkLst>
            <pc:docMk/>
            <pc:sldMk cId="4076386698" sldId="307"/>
            <ac:spMk id="14" creationId="{611185C2-83D2-7137-3248-82B71D15AF36}"/>
          </ac:spMkLst>
        </pc:spChg>
        <pc:spChg chg="mod">
          <ac:chgData name="Haines, Evan" userId="4b13e352-6d94-45e1-bbf6-dd3eadd35141" providerId="ADAL" clId="{25EE1495-5900-4D2F-A2DB-3B9250B3F4B6}" dt="2025-05-07T15:41:20.839" v="237" actId="18245"/>
          <ac:spMkLst>
            <pc:docMk/>
            <pc:sldMk cId="4076386698" sldId="307"/>
            <ac:spMk id="16" creationId="{88900C97-B715-A902-3942-682B5A54ED37}"/>
          </ac:spMkLst>
        </pc:spChg>
        <pc:spChg chg="mod">
          <ac:chgData name="Haines, Evan" userId="4b13e352-6d94-45e1-bbf6-dd3eadd35141" providerId="ADAL" clId="{25EE1495-5900-4D2F-A2DB-3B9250B3F4B6}" dt="2025-05-07T15:41:20.839" v="237" actId="18245"/>
          <ac:spMkLst>
            <pc:docMk/>
            <pc:sldMk cId="4076386698" sldId="307"/>
            <ac:spMk id="17" creationId="{1AAA3881-5C3E-B676-5D06-4F24DFA16244}"/>
          </ac:spMkLst>
        </pc:spChg>
        <pc:spChg chg="mod">
          <ac:chgData name="Haines, Evan" userId="4b13e352-6d94-45e1-bbf6-dd3eadd35141" providerId="ADAL" clId="{25EE1495-5900-4D2F-A2DB-3B9250B3F4B6}" dt="2025-05-07T15:41:20.839" v="237" actId="18245"/>
          <ac:spMkLst>
            <pc:docMk/>
            <pc:sldMk cId="4076386698" sldId="307"/>
            <ac:spMk id="18" creationId="{29349874-31E8-26E4-20A2-D27EC93F89AC}"/>
          </ac:spMkLst>
        </pc:spChg>
        <pc:spChg chg="mod">
          <ac:chgData name="Haines, Evan" userId="4b13e352-6d94-45e1-bbf6-dd3eadd35141" providerId="ADAL" clId="{25EE1495-5900-4D2F-A2DB-3B9250B3F4B6}" dt="2025-05-07T15:41:20.839" v="237" actId="18245"/>
          <ac:spMkLst>
            <pc:docMk/>
            <pc:sldMk cId="4076386698" sldId="307"/>
            <ac:spMk id="19" creationId="{56866D7F-D207-78B1-378C-31DD1859ABC1}"/>
          </ac:spMkLst>
        </pc:spChg>
        <pc:spChg chg="mod">
          <ac:chgData name="Haines, Evan" userId="4b13e352-6d94-45e1-bbf6-dd3eadd35141" providerId="ADAL" clId="{25EE1495-5900-4D2F-A2DB-3B9250B3F4B6}" dt="2025-05-07T15:41:20.839" v="237" actId="18245"/>
          <ac:spMkLst>
            <pc:docMk/>
            <pc:sldMk cId="4076386698" sldId="307"/>
            <ac:spMk id="20" creationId="{E9FE6021-3213-8601-912A-CDDA49C54229}"/>
          </ac:spMkLst>
        </pc:spChg>
        <pc:spChg chg="mod">
          <ac:chgData name="Haines, Evan" userId="4b13e352-6d94-45e1-bbf6-dd3eadd35141" providerId="ADAL" clId="{25EE1495-5900-4D2F-A2DB-3B9250B3F4B6}" dt="2025-05-07T15:41:20.839" v="237" actId="18245"/>
          <ac:spMkLst>
            <pc:docMk/>
            <pc:sldMk cId="4076386698" sldId="307"/>
            <ac:spMk id="21" creationId="{DD79ED8B-C0EB-0DE8-C8DD-BF7D5D590914}"/>
          </ac:spMkLst>
        </pc:spChg>
        <pc:spChg chg="mod">
          <ac:chgData name="Haines, Evan" userId="4b13e352-6d94-45e1-bbf6-dd3eadd35141" providerId="ADAL" clId="{25EE1495-5900-4D2F-A2DB-3B9250B3F4B6}" dt="2025-05-07T15:41:14.020" v="236" actId="18245"/>
          <ac:spMkLst>
            <pc:docMk/>
            <pc:sldMk cId="4076386698" sldId="307"/>
            <ac:spMk id="22" creationId="{8150BAA9-13EF-2886-48D7-97F32405C6C7}"/>
          </ac:spMkLst>
        </pc:spChg>
        <pc:graphicFrameChg chg="add mod">
          <ac:chgData name="Haines, Evan" userId="4b13e352-6d94-45e1-bbf6-dd3eadd35141" providerId="ADAL" clId="{25EE1495-5900-4D2F-A2DB-3B9250B3F4B6}" dt="2025-05-07T15:39:59.911" v="222"/>
          <ac:graphicFrameMkLst>
            <pc:docMk/>
            <pc:sldMk cId="4076386698" sldId="307"/>
            <ac:graphicFrameMk id="4" creationId="{AB3434DE-87BF-40B4-CBB9-3BCAE354382F}"/>
          </ac:graphicFrameMkLst>
        </pc:graphicFrameChg>
        <pc:graphicFrameChg chg="add mod">
          <ac:chgData name="Haines, Evan" userId="4b13e352-6d94-45e1-bbf6-dd3eadd35141" providerId="ADAL" clId="{25EE1495-5900-4D2F-A2DB-3B9250B3F4B6}" dt="2025-05-07T15:40:20.881" v="225"/>
          <ac:graphicFrameMkLst>
            <pc:docMk/>
            <pc:sldMk cId="4076386698" sldId="307"/>
            <ac:graphicFrameMk id="6" creationId="{80217E69-AC2F-85F6-DE59-233F795C3A9B}"/>
          </ac:graphicFrameMkLst>
        </pc:graphicFrameChg>
        <pc:graphicFrameChg chg="add del mod">
          <ac:chgData name="Haines, Evan" userId="4b13e352-6d94-45e1-bbf6-dd3eadd35141" providerId="ADAL" clId="{25EE1495-5900-4D2F-A2DB-3B9250B3F4B6}" dt="2025-05-07T15:40:48.849" v="232" actId="26606"/>
          <ac:graphicFrameMkLst>
            <pc:docMk/>
            <pc:sldMk cId="4076386698" sldId="307"/>
            <ac:graphicFrameMk id="7" creationId="{339B49F4-A432-AE7C-8648-DBE018A60AEC}"/>
          </ac:graphicFrameMkLst>
        </pc:graphicFrameChg>
        <pc:graphicFrameChg chg="add mod">
          <ac:chgData name="Haines, Evan" userId="4b13e352-6d94-45e1-bbf6-dd3eadd35141" providerId="ADAL" clId="{25EE1495-5900-4D2F-A2DB-3B9250B3F4B6}" dt="2025-05-07T15:40:41.522" v="230"/>
          <ac:graphicFrameMkLst>
            <pc:docMk/>
            <pc:sldMk cId="4076386698" sldId="307"/>
            <ac:graphicFrameMk id="8" creationId="{0D70ADBC-EF8F-2E6A-4009-489CB484B75F}"/>
          </ac:graphicFrameMkLst>
        </pc:graphicFrameChg>
        <pc:graphicFrameChg chg="add del mod">
          <ac:chgData name="Haines, Evan" userId="4b13e352-6d94-45e1-bbf6-dd3eadd35141" providerId="ADAL" clId="{25EE1495-5900-4D2F-A2DB-3B9250B3F4B6}" dt="2025-05-07T15:41:21.117" v="238" actId="26606"/>
          <ac:graphicFrameMkLst>
            <pc:docMk/>
            <pc:sldMk cId="4076386698" sldId="307"/>
            <ac:graphicFrameMk id="9" creationId="{037EB10A-00AD-D104-CB49-82CFE13420E7}"/>
          </ac:graphicFrameMkLst>
        </pc:graphicFrameChg>
        <pc:graphicFrameChg chg="add mod">
          <ac:chgData name="Haines, Evan" userId="4b13e352-6d94-45e1-bbf6-dd3eadd35141" providerId="ADAL" clId="{25EE1495-5900-4D2F-A2DB-3B9250B3F4B6}" dt="2025-05-07T15:43:42.303" v="277" actId="20577"/>
          <ac:graphicFrameMkLst>
            <pc:docMk/>
            <pc:sldMk cId="4076386698" sldId="307"/>
            <ac:graphicFrameMk id="10" creationId="{D71C6D86-E11F-953C-B748-0B32C8B3D44D}"/>
          </ac:graphicFrameMkLst>
        </pc:graphicFrameChg>
        <pc:graphicFrameChg chg="add del mod">
          <ac:chgData name="Haines, Evan" userId="4b13e352-6d94-45e1-bbf6-dd3eadd35141" providerId="ADAL" clId="{25EE1495-5900-4D2F-A2DB-3B9250B3F4B6}" dt="2025-05-07T15:42:09.108" v="242" actId="26606"/>
          <ac:graphicFrameMkLst>
            <pc:docMk/>
            <pc:sldMk cId="4076386698" sldId="307"/>
            <ac:graphicFrameMk id="23" creationId="{FCAA178C-1BA2-F5CD-E812-9F2F7896B2FD}"/>
          </ac:graphicFrameMkLst>
        </pc:graphicFrameChg>
      </pc:sldChg>
      <pc:sldChg chg="addSp delSp modSp mod modClrScheme chgLayout">
        <pc:chgData name="Haines, Evan" userId="4b13e352-6d94-45e1-bbf6-dd3eadd35141" providerId="ADAL" clId="{25EE1495-5900-4D2F-A2DB-3B9250B3F4B6}" dt="2025-05-07T15:54:57.102" v="496" actId="20577"/>
        <pc:sldMkLst>
          <pc:docMk/>
          <pc:sldMk cId="871179360" sldId="308"/>
        </pc:sldMkLst>
        <pc:spChg chg="mod">
          <ac:chgData name="Haines, Evan" userId="4b13e352-6d94-45e1-bbf6-dd3eadd35141" providerId="ADAL" clId="{25EE1495-5900-4D2F-A2DB-3B9250B3F4B6}" dt="2025-05-07T15:54:32.486" v="479" actId="26606"/>
          <ac:spMkLst>
            <pc:docMk/>
            <pc:sldMk cId="871179360" sldId="308"/>
            <ac:spMk id="2" creationId="{4ADFCE32-C5FB-C6B2-5BAD-54FCFEEC1BE0}"/>
          </ac:spMkLst>
        </pc:spChg>
        <pc:spChg chg="mod ord">
          <ac:chgData name="Haines, Evan" userId="4b13e352-6d94-45e1-bbf6-dd3eadd35141" providerId="ADAL" clId="{25EE1495-5900-4D2F-A2DB-3B9250B3F4B6}" dt="2025-05-07T15:54:32.486" v="479" actId="26606"/>
          <ac:spMkLst>
            <pc:docMk/>
            <pc:sldMk cId="871179360" sldId="308"/>
            <ac:spMk id="5" creationId="{8B06548D-8772-D52B-4101-43FE3C276819}"/>
          </ac:spMkLst>
        </pc:spChg>
        <pc:spChg chg="add del mod">
          <ac:chgData name="Haines, Evan" userId="4b13e352-6d94-45e1-bbf6-dd3eadd35141" providerId="ADAL" clId="{25EE1495-5900-4D2F-A2DB-3B9250B3F4B6}" dt="2025-05-07T15:54:32.486" v="479" actId="26606"/>
          <ac:spMkLst>
            <pc:docMk/>
            <pc:sldMk cId="871179360" sldId="308"/>
            <ac:spMk id="6" creationId="{70F9D3DD-F9A4-5693-B229-77ED883B2631}"/>
          </ac:spMkLst>
        </pc:spChg>
        <pc:graphicFrameChg chg="add del mod modGraphic">
          <ac:chgData name="Haines, Evan" userId="4b13e352-6d94-45e1-bbf6-dd3eadd35141" providerId="ADAL" clId="{25EE1495-5900-4D2F-A2DB-3B9250B3F4B6}" dt="2025-05-07T15:52:47.142" v="341" actId="26606"/>
          <ac:graphicFrameMkLst>
            <pc:docMk/>
            <pc:sldMk cId="871179360" sldId="308"/>
            <ac:graphicFrameMk id="8" creationId="{CD00983E-4074-509B-9E74-98DE382654EB}"/>
          </ac:graphicFrameMkLst>
        </pc:graphicFrameChg>
        <pc:graphicFrameChg chg="add mod">
          <ac:chgData name="Haines, Evan" userId="4b13e352-6d94-45e1-bbf6-dd3eadd35141" providerId="ADAL" clId="{25EE1495-5900-4D2F-A2DB-3B9250B3F4B6}" dt="2025-05-07T15:54:57.102" v="496" actId="20577"/>
          <ac:graphicFrameMkLst>
            <pc:docMk/>
            <pc:sldMk cId="871179360" sldId="308"/>
            <ac:graphicFrameMk id="10" creationId="{D567E29C-69EC-A901-600B-4392780B73FE}"/>
          </ac:graphicFrameMkLst>
        </pc:graphicFrameChg>
        <pc:picChg chg="add del mod">
          <ac:chgData name="Haines, Evan" userId="4b13e352-6d94-45e1-bbf6-dd3eadd35141" providerId="ADAL" clId="{25EE1495-5900-4D2F-A2DB-3B9250B3F4B6}" dt="2025-05-07T15:50:43.715" v="308" actId="478"/>
          <ac:picMkLst>
            <pc:docMk/>
            <pc:sldMk cId="871179360" sldId="308"/>
            <ac:picMk id="4" creationId="{C83C3276-FB60-3D76-4C27-8F02CE9E9B06}"/>
          </ac:picMkLst>
        </pc:picChg>
        <pc:picChg chg="add del mod">
          <ac:chgData name="Haines, Evan" userId="4b13e352-6d94-45e1-bbf6-dd3eadd35141" providerId="ADAL" clId="{25EE1495-5900-4D2F-A2DB-3B9250B3F4B6}" dt="2025-05-07T15:52:45.980" v="339" actId="22"/>
          <ac:picMkLst>
            <pc:docMk/>
            <pc:sldMk cId="871179360" sldId="308"/>
            <ac:picMk id="9" creationId="{D686F3C7-BC20-29E2-752E-999C7D7231EA}"/>
          </ac:picMkLst>
        </pc:picChg>
        <pc:picChg chg="add del mod">
          <ac:chgData name="Haines, Evan" userId="4b13e352-6d94-45e1-bbf6-dd3eadd35141" providerId="ADAL" clId="{25EE1495-5900-4D2F-A2DB-3B9250B3F4B6}" dt="2025-05-07T15:54:23.596" v="478" actId="478"/>
          <ac:picMkLst>
            <pc:docMk/>
            <pc:sldMk cId="871179360" sldId="308"/>
            <ac:picMk id="11" creationId="{981EF5A1-30D8-A7B7-F4A1-2C2C523EB96C}"/>
          </ac:picMkLst>
        </pc:picChg>
      </pc:sldChg>
      <pc:sldChg chg="addSp delSp modSp mod modClrScheme chgLayout">
        <pc:chgData name="Haines, Evan" userId="4b13e352-6d94-45e1-bbf6-dd3eadd35141" providerId="ADAL" clId="{25EE1495-5900-4D2F-A2DB-3B9250B3F4B6}" dt="2025-05-07T16:54:27.920" v="944" actId="26606"/>
        <pc:sldMkLst>
          <pc:docMk/>
          <pc:sldMk cId="1576033701" sldId="309"/>
        </pc:sldMkLst>
        <pc:spChg chg="mod">
          <ac:chgData name="Haines, Evan" userId="4b13e352-6d94-45e1-bbf6-dd3eadd35141" providerId="ADAL" clId="{25EE1495-5900-4D2F-A2DB-3B9250B3F4B6}" dt="2025-05-07T16:54:27.920" v="944" actId="26606"/>
          <ac:spMkLst>
            <pc:docMk/>
            <pc:sldMk cId="1576033701" sldId="309"/>
            <ac:spMk id="2" creationId="{F022E21C-E981-ADD3-EB85-A8C0BA7673F6}"/>
          </ac:spMkLst>
        </pc:spChg>
        <pc:spChg chg="add del mod">
          <ac:chgData name="Haines, Evan" userId="4b13e352-6d94-45e1-bbf6-dd3eadd35141" providerId="ADAL" clId="{25EE1495-5900-4D2F-A2DB-3B9250B3F4B6}" dt="2025-05-07T16:00:37.912" v="586" actId="478"/>
          <ac:spMkLst>
            <pc:docMk/>
            <pc:sldMk cId="1576033701" sldId="309"/>
            <ac:spMk id="3" creationId="{7FA6D126-B28D-5116-41BA-E59E6504A6A7}"/>
          </ac:spMkLst>
        </pc:spChg>
        <pc:spChg chg="add del mod">
          <ac:chgData name="Haines, Evan" userId="4b13e352-6d94-45e1-bbf6-dd3eadd35141" providerId="ADAL" clId="{25EE1495-5900-4D2F-A2DB-3B9250B3F4B6}" dt="2025-05-07T16:51:17.034" v="760" actId="26606"/>
          <ac:spMkLst>
            <pc:docMk/>
            <pc:sldMk cId="1576033701" sldId="309"/>
            <ac:spMk id="4" creationId="{DB44BEE6-914F-8AA9-46FF-195BE5F28093}"/>
          </ac:spMkLst>
        </pc:spChg>
        <pc:spChg chg="mod">
          <ac:chgData name="Haines, Evan" userId="4b13e352-6d94-45e1-bbf6-dd3eadd35141" providerId="ADAL" clId="{25EE1495-5900-4D2F-A2DB-3B9250B3F4B6}" dt="2025-05-07T16:54:27.920" v="944" actId="26606"/>
          <ac:spMkLst>
            <pc:docMk/>
            <pc:sldMk cId="1576033701" sldId="309"/>
            <ac:spMk id="5" creationId="{DB75D946-E08F-ED09-DF2E-05007A70EF46}"/>
          </ac:spMkLst>
        </pc:spChg>
        <pc:graphicFrameChg chg="add del mod">
          <ac:chgData name="Haines, Evan" userId="4b13e352-6d94-45e1-bbf6-dd3eadd35141" providerId="ADAL" clId="{25EE1495-5900-4D2F-A2DB-3B9250B3F4B6}" dt="2025-05-07T16:51:12.058" v="757" actId="26606"/>
          <ac:graphicFrameMkLst>
            <pc:docMk/>
            <pc:sldMk cId="1576033701" sldId="309"/>
            <ac:graphicFrameMk id="7" creationId="{81D7DA90-DAE9-D96A-0CE6-77B4EAD4C695}"/>
          </ac:graphicFrameMkLst>
        </pc:graphicFrameChg>
        <pc:graphicFrameChg chg="add del">
          <ac:chgData name="Haines, Evan" userId="4b13e352-6d94-45e1-bbf6-dd3eadd35141" providerId="ADAL" clId="{25EE1495-5900-4D2F-A2DB-3B9250B3F4B6}" dt="2025-05-07T16:51:17.011" v="759" actId="26606"/>
          <ac:graphicFrameMkLst>
            <pc:docMk/>
            <pc:sldMk cId="1576033701" sldId="309"/>
            <ac:graphicFrameMk id="9" creationId="{D56DF83F-32B5-ABF7-0880-0BA908B984DF}"/>
          </ac:graphicFrameMkLst>
        </pc:graphicFrameChg>
        <pc:graphicFrameChg chg="add mod modGraphic">
          <ac:chgData name="Haines, Evan" userId="4b13e352-6d94-45e1-bbf6-dd3eadd35141" providerId="ADAL" clId="{25EE1495-5900-4D2F-A2DB-3B9250B3F4B6}" dt="2025-05-07T16:54:27.920" v="944" actId="26606"/>
          <ac:graphicFrameMkLst>
            <pc:docMk/>
            <pc:sldMk cId="1576033701" sldId="309"/>
            <ac:graphicFrameMk id="11" creationId="{F8CACDFD-56C4-B30C-C2F9-12E87C4AB690}"/>
          </ac:graphicFrameMkLst>
        </pc:graphicFrameChg>
      </pc:sldChg>
      <pc:sldChg chg="del">
        <pc:chgData name="Haines, Evan" userId="4b13e352-6d94-45e1-bbf6-dd3eadd35141" providerId="ADAL" clId="{25EE1495-5900-4D2F-A2DB-3B9250B3F4B6}" dt="2025-05-07T16:47:46.419" v="735" actId="47"/>
        <pc:sldMkLst>
          <pc:docMk/>
          <pc:sldMk cId="3086430239" sldId="310"/>
        </pc:sldMkLst>
      </pc:sldChg>
      <pc:sldChg chg="addSp delSp modSp del mod modClrScheme chgLayout">
        <pc:chgData name="Haines, Evan" userId="4b13e352-6d94-45e1-bbf6-dd3eadd35141" providerId="ADAL" clId="{25EE1495-5900-4D2F-A2DB-3B9250B3F4B6}" dt="2025-05-07T16:47:00.629" v="731" actId="47"/>
        <pc:sldMkLst>
          <pc:docMk/>
          <pc:sldMk cId="2996427521" sldId="311"/>
        </pc:sldMkLst>
        <pc:spChg chg="mod">
          <ac:chgData name="Haines, Evan" userId="4b13e352-6d94-45e1-bbf6-dd3eadd35141" providerId="ADAL" clId="{25EE1495-5900-4D2F-A2DB-3B9250B3F4B6}" dt="2025-05-07T16:43:15.566" v="693" actId="26606"/>
          <ac:spMkLst>
            <pc:docMk/>
            <pc:sldMk cId="2996427521" sldId="311"/>
            <ac:spMk id="2" creationId="{292A2A3B-100E-15A8-7839-D7E1238A3932}"/>
          </ac:spMkLst>
        </pc:spChg>
        <pc:spChg chg="mod">
          <ac:chgData name="Haines, Evan" userId="4b13e352-6d94-45e1-bbf6-dd3eadd35141" providerId="ADAL" clId="{25EE1495-5900-4D2F-A2DB-3B9250B3F4B6}" dt="2025-05-07T16:43:15.566" v="693" actId="26606"/>
          <ac:spMkLst>
            <pc:docMk/>
            <pc:sldMk cId="2996427521" sldId="311"/>
            <ac:spMk id="4" creationId="{91A40C15-20AF-6C6F-A7DD-226E585D7094}"/>
          </ac:spMkLst>
        </pc:spChg>
        <pc:spChg chg="mod ord">
          <ac:chgData name="Haines, Evan" userId="4b13e352-6d94-45e1-bbf6-dd3eadd35141" providerId="ADAL" clId="{25EE1495-5900-4D2F-A2DB-3B9250B3F4B6}" dt="2025-05-07T16:43:15.566" v="693" actId="26606"/>
          <ac:spMkLst>
            <pc:docMk/>
            <pc:sldMk cId="2996427521" sldId="311"/>
            <ac:spMk id="5" creationId="{3823A49D-FD86-7482-2131-8FD766BB06CA}"/>
          </ac:spMkLst>
        </pc:spChg>
        <pc:spChg chg="add del mod">
          <ac:chgData name="Haines, Evan" userId="4b13e352-6d94-45e1-bbf6-dd3eadd35141" providerId="ADAL" clId="{25EE1495-5900-4D2F-A2DB-3B9250B3F4B6}" dt="2025-05-07T16:43:15.566" v="693" actId="26606"/>
          <ac:spMkLst>
            <pc:docMk/>
            <pc:sldMk cId="2996427521" sldId="311"/>
            <ac:spMk id="15" creationId="{1D148D13-9B36-FA7E-4330-FF821C114EA1}"/>
          </ac:spMkLst>
        </pc:spChg>
        <pc:picChg chg="add del mod">
          <ac:chgData name="Haines, Evan" userId="4b13e352-6d94-45e1-bbf6-dd3eadd35141" providerId="ADAL" clId="{25EE1495-5900-4D2F-A2DB-3B9250B3F4B6}" dt="2025-05-07T16:13:58.471" v="683" actId="478"/>
          <ac:picMkLst>
            <pc:docMk/>
            <pc:sldMk cId="2996427521" sldId="311"/>
            <ac:picMk id="6" creationId="{E78A38EE-7F93-6B73-CF46-F41CE67B8D9E}"/>
          </ac:picMkLst>
        </pc:picChg>
        <pc:picChg chg="add mod">
          <ac:chgData name="Haines, Evan" userId="4b13e352-6d94-45e1-bbf6-dd3eadd35141" providerId="ADAL" clId="{25EE1495-5900-4D2F-A2DB-3B9250B3F4B6}" dt="2025-05-07T16:43:15.566" v="693" actId="26606"/>
          <ac:picMkLst>
            <pc:docMk/>
            <pc:sldMk cId="2996427521" sldId="311"/>
            <ac:picMk id="8" creationId="{54E08A4D-35D8-CFC9-8B70-32337C429F27}"/>
          </ac:picMkLst>
        </pc:picChg>
        <pc:picChg chg="add mod">
          <ac:chgData name="Haines, Evan" userId="4b13e352-6d94-45e1-bbf6-dd3eadd35141" providerId="ADAL" clId="{25EE1495-5900-4D2F-A2DB-3B9250B3F4B6}" dt="2025-05-07T16:43:15.566" v="693" actId="26606"/>
          <ac:picMkLst>
            <pc:docMk/>
            <pc:sldMk cId="2996427521" sldId="311"/>
            <ac:picMk id="10" creationId="{36477D70-B2BF-B48D-C814-63EE0BBA2F47}"/>
          </ac:picMkLst>
        </pc:picChg>
      </pc:sldChg>
      <pc:sldChg chg="addSp delSp modSp mod modClrScheme chgLayout">
        <pc:chgData name="Haines, Evan" userId="4b13e352-6d94-45e1-bbf6-dd3eadd35141" providerId="ADAL" clId="{25EE1495-5900-4D2F-A2DB-3B9250B3F4B6}" dt="2025-05-07T16:04:05.524" v="603" actId="26606"/>
        <pc:sldMkLst>
          <pc:docMk/>
          <pc:sldMk cId="1118319492" sldId="312"/>
        </pc:sldMkLst>
        <pc:spChg chg="mod">
          <ac:chgData name="Haines, Evan" userId="4b13e352-6d94-45e1-bbf6-dd3eadd35141" providerId="ADAL" clId="{25EE1495-5900-4D2F-A2DB-3B9250B3F4B6}" dt="2025-05-07T16:04:05.524" v="603" actId="26606"/>
          <ac:spMkLst>
            <pc:docMk/>
            <pc:sldMk cId="1118319492" sldId="312"/>
            <ac:spMk id="2" creationId="{9C4827EF-8CF3-317B-81EA-D162C50B2EC6}"/>
          </ac:spMkLst>
        </pc:spChg>
        <pc:spChg chg="add del mod">
          <ac:chgData name="Haines, Evan" userId="4b13e352-6d94-45e1-bbf6-dd3eadd35141" providerId="ADAL" clId="{25EE1495-5900-4D2F-A2DB-3B9250B3F4B6}" dt="2025-05-07T16:04:05.524" v="603" actId="26606"/>
          <ac:spMkLst>
            <pc:docMk/>
            <pc:sldMk cId="1118319492" sldId="312"/>
            <ac:spMk id="3" creationId="{8CF4CA22-E6BF-84B6-9BA0-4BCFE440F34F}"/>
          </ac:spMkLst>
        </pc:spChg>
        <pc:spChg chg="del mod">
          <ac:chgData name="Haines, Evan" userId="4b13e352-6d94-45e1-bbf6-dd3eadd35141" providerId="ADAL" clId="{25EE1495-5900-4D2F-A2DB-3B9250B3F4B6}" dt="2025-05-07T16:03:49.805" v="597" actId="478"/>
          <ac:spMkLst>
            <pc:docMk/>
            <pc:sldMk cId="1118319492" sldId="312"/>
            <ac:spMk id="4" creationId="{B2C6408D-314A-205A-0A65-AF76AA0A6248}"/>
          </ac:spMkLst>
        </pc:spChg>
        <pc:spChg chg="mod ord">
          <ac:chgData name="Haines, Evan" userId="4b13e352-6d94-45e1-bbf6-dd3eadd35141" providerId="ADAL" clId="{25EE1495-5900-4D2F-A2DB-3B9250B3F4B6}" dt="2025-05-07T16:04:05.524" v="603" actId="26606"/>
          <ac:spMkLst>
            <pc:docMk/>
            <pc:sldMk cId="1118319492" sldId="312"/>
            <ac:spMk id="5" creationId="{2335F2A9-E25E-0ED3-85C3-93CF2C6726A8}"/>
          </ac:spMkLst>
        </pc:spChg>
        <pc:picChg chg="add mod">
          <ac:chgData name="Haines, Evan" userId="4b13e352-6d94-45e1-bbf6-dd3eadd35141" providerId="ADAL" clId="{25EE1495-5900-4D2F-A2DB-3B9250B3F4B6}" dt="2025-05-07T16:04:05.524" v="603" actId="26606"/>
          <ac:picMkLst>
            <pc:docMk/>
            <pc:sldMk cId="1118319492" sldId="312"/>
            <ac:picMk id="7" creationId="{BF33F77C-4CD4-CBCD-90FB-E8286A4F0F57}"/>
          </ac:picMkLst>
        </pc:picChg>
      </pc:sldChg>
      <pc:sldChg chg="addSp delSp modSp mod modClrScheme chgLayout">
        <pc:chgData name="Haines, Evan" userId="4b13e352-6d94-45e1-bbf6-dd3eadd35141" providerId="ADAL" clId="{25EE1495-5900-4D2F-A2DB-3B9250B3F4B6}" dt="2025-05-07T17:00:30.547" v="986" actId="404"/>
        <pc:sldMkLst>
          <pc:docMk/>
          <pc:sldMk cId="3468251511" sldId="313"/>
        </pc:sldMkLst>
        <pc:spChg chg="mod">
          <ac:chgData name="Haines, Evan" userId="4b13e352-6d94-45e1-bbf6-dd3eadd35141" providerId="ADAL" clId="{25EE1495-5900-4D2F-A2DB-3B9250B3F4B6}" dt="2025-05-07T16:59:48.834" v="966" actId="26606"/>
          <ac:spMkLst>
            <pc:docMk/>
            <pc:sldMk cId="3468251511" sldId="313"/>
            <ac:spMk id="2" creationId="{CF1C9C3C-4576-42D1-7E69-277F442FE639}"/>
          </ac:spMkLst>
        </pc:spChg>
        <pc:spChg chg="add">
          <ac:chgData name="Haines, Evan" userId="4b13e352-6d94-45e1-bbf6-dd3eadd35141" providerId="ADAL" clId="{25EE1495-5900-4D2F-A2DB-3B9250B3F4B6}" dt="2025-05-07T16:56:28.697" v="945"/>
          <ac:spMkLst>
            <pc:docMk/>
            <pc:sldMk cId="3468251511" sldId="313"/>
            <ac:spMk id="3" creationId="{54DC79F7-E606-BE40-57EE-1205ABBFC28F}"/>
          </ac:spMkLst>
        </pc:spChg>
        <pc:spChg chg="del mod">
          <ac:chgData name="Haines, Evan" userId="4b13e352-6d94-45e1-bbf6-dd3eadd35141" providerId="ADAL" clId="{25EE1495-5900-4D2F-A2DB-3B9250B3F4B6}" dt="2025-05-07T16:56:35.216" v="949"/>
          <ac:spMkLst>
            <pc:docMk/>
            <pc:sldMk cId="3468251511" sldId="313"/>
            <ac:spMk id="4" creationId="{14112F03-BA5D-073C-0845-DEEFF262A142}"/>
          </ac:spMkLst>
        </pc:spChg>
        <pc:spChg chg="mod">
          <ac:chgData name="Haines, Evan" userId="4b13e352-6d94-45e1-bbf6-dd3eadd35141" providerId="ADAL" clId="{25EE1495-5900-4D2F-A2DB-3B9250B3F4B6}" dt="2025-05-07T16:59:48.834" v="966" actId="26606"/>
          <ac:spMkLst>
            <pc:docMk/>
            <pc:sldMk cId="3468251511" sldId="313"/>
            <ac:spMk id="5" creationId="{25A3DE60-20EC-073C-AE61-0CEBCD4C38E0}"/>
          </ac:spMkLst>
        </pc:spChg>
        <pc:spChg chg="add del mod">
          <ac:chgData name="Haines, Evan" userId="4b13e352-6d94-45e1-bbf6-dd3eadd35141" providerId="ADAL" clId="{25EE1495-5900-4D2F-A2DB-3B9250B3F4B6}" dt="2025-05-07T16:56:48.871" v="950" actId="26606"/>
          <ac:spMkLst>
            <pc:docMk/>
            <pc:sldMk cId="3468251511" sldId="313"/>
            <ac:spMk id="6" creationId="{1E30BA11-F5A7-E157-EBF3-C01D9AA198E6}"/>
          </ac:spMkLst>
        </pc:spChg>
        <pc:graphicFrameChg chg="add mod modGraphic">
          <ac:chgData name="Haines, Evan" userId="4b13e352-6d94-45e1-bbf6-dd3eadd35141" providerId="ADAL" clId="{25EE1495-5900-4D2F-A2DB-3B9250B3F4B6}" dt="2025-05-07T17:00:30.547" v="986" actId="404"/>
          <ac:graphicFrameMkLst>
            <pc:docMk/>
            <pc:sldMk cId="3468251511" sldId="313"/>
            <ac:graphicFrameMk id="8" creationId="{8F7D8427-C02C-BAF7-1CBA-DEE0EE5CD579}"/>
          </ac:graphicFrameMkLst>
        </pc:graphicFrameChg>
      </pc:sldChg>
      <pc:sldChg chg="addSp delSp modSp add mod">
        <pc:chgData name="Haines, Evan" userId="4b13e352-6d94-45e1-bbf6-dd3eadd35141" providerId="ADAL" clId="{25EE1495-5900-4D2F-A2DB-3B9250B3F4B6}" dt="2025-05-07T16:46:53.279" v="730" actId="1076"/>
        <pc:sldMkLst>
          <pc:docMk/>
          <pc:sldMk cId="2540491008" sldId="314"/>
        </pc:sldMkLst>
        <pc:spChg chg="mod">
          <ac:chgData name="Haines, Evan" userId="4b13e352-6d94-45e1-bbf6-dd3eadd35141" providerId="ADAL" clId="{25EE1495-5900-4D2F-A2DB-3B9250B3F4B6}" dt="2025-05-07T16:46:30.462" v="722" actId="26606"/>
          <ac:spMkLst>
            <pc:docMk/>
            <pc:sldMk cId="2540491008" sldId="314"/>
            <ac:spMk id="2" creationId="{29D6C621-1C27-5C98-D58C-9A84BF151C47}"/>
          </ac:spMkLst>
        </pc:spChg>
        <pc:spChg chg="del">
          <ac:chgData name="Haines, Evan" userId="4b13e352-6d94-45e1-bbf6-dd3eadd35141" providerId="ADAL" clId="{25EE1495-5900-4D2F-A2DB-3B9250B3F4B6}" dt="2025-05-07T16:46:14.797" v="718" actId="478"/>
          <ac:spMkLst>
            <pc:docMk/>
            <pc:sldMk cId="2540491008" sldId="314"/>
            <ac:spMk id="4" creationId="{9786748C-AD71-54DD-C7D4-5C31C84E7EA0}"/>
          </ac:spMkLst>
        </pc:spChg>
        <pc:spChg chg="mod ord">
          <ac:chgData name="Haines, Evan" userId="4b13e352-6d94-45e1-bbf6-dd3eadd35141" providerId="ADAL" clId="{25EE1495-5900-4D2F-A2DB-3B9250B3F4B6}" dt="2025-05-07T16:46:30.462" v="722" actId="26606"/>
          <ac:spMkLst>
            <pc:docMk/>
            <pc:sldMk cId="2540491008" sldId="314"/>
            <ac:spMk id="5" creationId="{13B8D063-BF68-5BDB-A8B6-DD9622BE5805}"/>
          </ac:spMkLst>
        </pc:spChg>
        <pc:spChg chg="add del mod">
          <ac:chgData name="Haines, Evan" userId="4b13e352-6d94-45e1-bbf6-dd3eadd35141" providerId="ADAL" clId="{25EE1495-5900-4D2F-A2DB-3B9250B3F4B6}" dt="2025-05-07T16:46:30.462" v="722" actId="26606"/>
          <ac:spMkLst>
            <pc:docMk/>
            <pc:sldMk cId="2540491008" sldId="314"/>
            <ac:spMk id="12" creationId="{BD3DD709-1D1D-610A-9BE8-47F186309FDB}"/>
          </ac:spMkLst>
        </pc:spChg>
        <pc:spChg chg="add mod">
          <ac:chgData name="Haines, Evan" userId="4b13e352-6d94-45e1-bbf6-dd3eadd35141" providerId="ADAL" clId="{25EE1495-5900-4D2F-A2DB-3B9250B3F4B6}" dt="2025-05-07T16:46:53.279" v="730" actId="1076"/>
          <ac:spMkLst>
            <pc:docMk/>
            <pc:sldMk cId="2540491008" sldId="314"/>
            <ac:spMk id="13" creationId="{7C63A086-65C0-1818-4A47-70405502633F}"/>
          </ac:spMkLst>
        </pc:spChg>
        <pc:picChg chg="del mod">
          <ac:chgData name="Haines, Evan" userId="4b13e352-6d94-45e1-bbf6-dd3eadd35141" providerId="ADAL" clId="{25EE1495-5900-4D2F-A2DB-3B9250B3F4B6}" dt="2025-05-07T16:44:59.955" v="698" actId="478"/>
          <ac:picMkLst>
            <pc:docMk/>
            <pc:sldMk cId="2540491008" sldId="314"/>
            <ac:picMk id="6" creationId="{9C96A4CD-6EFA-0FEC-70AA-4CAFD4998856}"/>
          </ac:picMkLst>
        </pc:picChg>
        <pc:picChg chg="add del mod">
          <ac:chgData name="Haines, Evan" userId="4b13e352-6d94-45e1-bbf6-dd3eadd35141" providerId="ADAL" clId="{25EE1495-5900-4D2F-A2DB-3B9250B3F4B6}" dt="2025-05-07T16:45:28.038" v="704" actId="478"/>
          <ac:picMkLst>
            <pc:docMk/>
            <pc:sldMk cId="2540491008" sldId="314"/>
            <ac:picMk id="7" creationId="{D98BBA16-D748-DE12-91F9-82D59D8F8B1F}"/>
          </ac:picMkLst>
        </pc:picChg>
        <pc:picChg chg="del">
          <ac:chgData name="Haines, Evan" userId="4b13e352-6d94-45e1-bbf6-dd3eadd35141" providerId="ADAL" clId="{25EE1495-5900-4D2F-A2DB-3B9250B3F4B6}" dt="2025-05-07T16:45:28.773" v="705" actId="478"/>
          <ac:picMkLst>
            <pc:docMk/>
            <pc:sldMk cId="2540491008" sldId="314"/>
            <ac:picMk id="8" creationId="{D4FBF763-DDEF-B315-2859-92E67F2C4CC3}"/>
          </ac:picMkLst>
        </pc:picChg>
        <pc:picChg chg="mod">
          <ac:chgData name="Haines, Evan" userId="4b13e352-6d94-45e1-bbf6-dd3eadd35141" providerId="ADAL" clId="{25EE1495-5900-4D2F-A2DB-3B9250B3F4B6}" dt="2025-05-07T16:46:48.275" v="729" actId="1076"/>
          <ac:picMkLst>
            <pc:docMk/>
            <pc:sldMk cId="2540491008" sldId="314"/>
            <ac:picMk id="10" creationId="{B79542FD-4704-FF39-2A6E-8CB7A89D561E}"/>
          </ac:picMkLst>
        </pc:picChg>
        <pc:picChg chg="add mod">
          <ac:chgData name="Haines, Evan" userId="4b13e352-6d94-45e1-bbf6-dd3eadd35141" providerId="ADAL" clId="{25EE1495-5900-4D2F-A2DB-3B9250B3F4B6}" dt="2025-05-07T16:46:44.032" v="726" actId="1076"/>
          <ac:picMkLst>
            <pc:docMk/>
            <pc:sldMk cId="2540491008" sldId="314"/>
            <ac:picMk id="11" creationId="{3B032EFF-9F39-8132-F185-47292E0D3368}"/>
          </ac:picMkLst>
        </pc:picChg>
      </pc:sldChg>
      <pc:sldChg chg="addSp delSp modSp add mod">
        <pc:chgData name="Haines, Evan" userId="4b13e352-6d94-45e1-bbf6-dd3eadd35141" providerId="ADAL" clId="{25EE1495-5900-4D2F-A2DB-3B9250B3F4B6}" dt="2025-05-07T16:47:11.637" v="734" actId="26606"/>
        <pc:sldMkLst>
          <pc:docMk/>
          <pc:sldMk cId="803760760" sldId="315"/>
        </pc:sldMkLst>
        <pc:spChg chg="mod">
          <ac:chgData name="Haines, Evan" userId="4b13e352-6d94-45e1-bbf6-dd3eadd35141" providerId="ADAL" clId="{25EE1495-5900-4D2F-A2DB-3B9250B3F4B6}" dt="2025-05-07T16:47:04.913" v="732" actId="26606"/>
          <ac:spMkLst>
            <pc:docMk/>
            <pc:sldMk cId="803760760" sldId="315"/>
            <ac:spMk id="2" creationId="{48F48B0E-F761-6121-2827-268993AEF4AF}"/>
          </ac:spMkLst>
        </pc:spChg>
        <pc:spChg chg="add del mod">
          <ac:chgData name="Haines, Evan" userId="4b13e352-6d94-45e1-bbf6-dd3eadd35141" providerId="ADAL" clId="{25EE1495-5900-4D2F-A2DB-3B9250B3F4B6}" dt="2025-05-07T16:47:04.913" v="732" actId="26606"/>
          <ac:spMkLst>
            <pc:docMk/>
            <pc:sldMk cId="803760760" sldId="315"/>
            <ac:spMk id="4" creationId="{1C06101D-2D72-D4BA-EB5C-D727FE72A1F2}"/>
          </ac:spMkLst>
        </pc:spChg>
        <pc:spChg chg="mod ord">
          <ac:chgData name="Haines, Evan" userId="4b13e352-6d94-45e1-bbf6-dd3eadd35141" providerId="ADAL" clId="{25EE1495-5900-4D2F-A2DB-3B9250B3F4B6}" dt="2025-05-07T16:47:04.913" v="732" actId="26606"/>
          <ac:spMkLst>
            <pc:docMk/>
            <pc:sldMk cId="803760760" sldId="315"/>
            <ac:spMk id="5" creationId="{5ADB3F18-D026-F50F-EE8D-A0D5C355FBAB}"/>
          </ac:spMkLst>
        </pc:spChg>
        <pc:spChg chg="del mod">
          <ac:chgData name="Haines, Evan" userId="4b13e352-6d94-45e1-bbf6-dd3eadd35141" providerId="ADAL" clId="{25EE1495-5900-4D2F-A2DB-3B9250B3F4B6}" dt="2025-05-07T16:44:54.453" v="697" actId="478"/>
          <ac:spMkLst>
            <pc:docMk/>
            <pc:sldMk cId="803760760" sldId="315"/>
            <ac:spMk id="6" creationId="{AFA3F753-2A6F-9AC3-3444-8BA99E21A584}"/>
          </ac:spMkLst>
        </pc:spChg>
        <pc:picChg chg="add mod">
          <ac:chgData name="Haines, Evan" userId="4b13e352-6d94-45e1-bbf6-dd3eadd35141" providerId="ADAL" clId="{25EE1495-5900-4D2F-A2DB-3B9250B3F4B6}" dt="2025-05-07T16:47:11.637" v="734" actId="26606"/>
          <ac:picMkLst>
            <pc:docMk/>
            <pc:sldMk cId="803760760" sldId="315"/>
            <ac:picMk id="3" creationId="{7D4BBEA1-9DC8-99EB-6EB5-B3390DC24C42}"/>
          </ac:picMkLst>
        </pc:picChg>
      </pc:sldChg>
      <pc:sldChg chg="addSp delSp modSp add mod ord modClrScheme chgLayout">
        <pc:chgData name="Haines, Evan" userId="4b13e352-6d94-45e1-bbf6-dd3eadd35141" providerId="ADAL" clId="{25EE1495-5900-4D2F-A2DB-3B9250B3F4B6}" dt="2025-05-07T16:48:40.907" v="755" actId="1076"/>
        <pc:sldMkLst>
          <pc:docMk/>
          <pc:sldMk cId="2362501340" sldId="316"/>
        </pc:sldMkLst>
        <pc:spChg chg="mod">
          <ac:chgData name="Haines, Evan" userId="4b13e352-6d94-45e1-bbf6-dd3eadd35141" providerId="ADAL" clId="{25EE1495-5900-4D2F-A2DB-3B9250B3F4B6}" dt="2025-05-07T16:46:26.182" v="721" actId="26606"/>
          <ac:spMkLst>
            <pc:docMk/>
            <pc:sldMk cId="2362501340" sldId="316"/>
            <ac:spMk id="2" creationId="{6257ECB5-DD6D-2CD8-9122-412E986FA4A2}"/>
          </ac:spMkLst>
        </pc:spChg>
        <pc:spChg chg="add del mod">
          <ac:chgData name="Haines, Evan" userId="4b13e352-6d94-45e1-bbf6-dd3eadd35141" providerId="ADAL" clId="{25EE1495-5900-4D2F-A2DB-3B9250B3F4B6}" dt="2025-05-07T16:45:38.320" v="710" actId="478"/>
          <ac:spMkLst>
            <pc:docMk/>
            <pc:sldMk cId="2362501340" sldId="316"/>
            <ac:spMk id="3" creationId="{81D8238E-CC0F-AA67-32F6-EF618340C057}"/>
          </ac:spMkLst>
        </pc:spChg>
        <pc:spChg chg="del mod">
          <ac:chgData name="Haines, Evan" userId="4b13e352-6d94-45e1-bbf6-dd3eadd35141" providerId="ADAL" clId="{25EE1495-5900-4D2F-A2DB-3B9250B3F4B6}" dt="2025-05-07T16:45:34.857" v="709" actId="478"/>
          <ac:spMkLst>
            <pc:docMk/>
            <pc:sldMk cId="2362501340" sldId="316"/>
            <ac:spMk id="4" creationId="{1B37B314-99A7-5822-2270-AC7C9090529E}"/>
          </ac:spMkLst>
        </pc:spChg>
        <pc:spChg chg="mod">
          <ac:chgData name="Haines, Evan" userId="4b13e352-6d94-45e1-bbf6-dd3eadd35141" providerId="ADAL" clId="{25EE1495-5900-4D2F-A2DB-3B9250B3F4B6}" dt="2025-05-07T16:46:26.182" v="721" actId="26606"/>
          <ac:spMkLst>
            <pc:docMk/>
            <pc:sldMk cId="2362501340" sldId="316"/>
            <ac:spMk id="5" creationId="{039595B7-AD8F-FD44-DDA8-EE22B815DD25}"/>
          </ac:spMkLst>
        </pc:spChg>
        <pc:spChg chg="add mod">
          <ac:chgData name="Haines, Evan" userId="4b13e352-6d94-45e1-bbf6-dd3eadd35141" providerId="ADAL" clId="{25EE1495-5900-4D2F-A2DB-3B9250B3F4B6}" dt="2025-05-07T16:48:39.557" v="753" actId="20577"/>
          <ac:spMkLst>
            <pc:docMk/>
            <pc:sldMk cId="2362501340" sldId="316"/>
            <ac:spMk id="6" creationId="{82F7C502-2ADF-41DA-929A-0381A97C294F}"/>
          </ac:spMkLst>
        </pc:spChg>
        <pc:picChg chg="mod ord">
          <ac:chgData name="Haines, Evan" userId="4b13e352-6d94-45e1-bbf6-dd3eadd35141" providerId="ADAL" clId="{25EE1495-5900-4D2F-A2DB-3B9250B3F4B6}" dt="2025-05-07T16:48:40.346" v="754" actId="1076"/>
          <ac:picMkLst>
            <pc:docMk/>
            <pc:sldMk cId="2362501340" sldId="316"/>
            <ac:picMk id="7" creationId="{30CAFB89-1364-CB5B-94E4-EDA8ACDDADE6}"/>
          </ac:picMkLst>
        </pc:picChg>
        <pc:picChg chg="mod">
          <ac:chgData name="Haines, Evan" userId="4b13e352-6d94-45e1-bbf6-dd3eadd35141" providerId="ADAL" clId="{25EE1495-5900-4D2F-A2DB-3B9250B3F4B6}" dt="2025-05-07T16:48:40.907" v="755" actId="1076"/>
          <ac:picMkLst>
            <pc:docMk/>
            <pc:sldMk cId="2362501340" sldId="316"/>
            <ac:picMk id="8" creationId="{E8E1CA93-C853-DB86-84CF-A421A6FC648D}"/>
          </ac:picMkLst>
        </pc:picChg>
        <pc:picChg chg="del">
          <ac:chgData name="Haines, Evan" userId="4b13e352-6d94-45e1-bbf6-dd3eadd35141" providerId="ADAL" clId="{25EE1495-5900-4D2F-A2DB-3B9250B3F4B6}" dt="2025-05-07T16:45:22.077" v="702" actId="478"/>
          <ac:picMkLst>
            <pc:docMk/>
            <pc:sldMk cId="2362501340" sldId="316"/>
            <ac:picMk id="10" creationId="{ED7B948D-696A-0156-0930-31AA10F5B816}"/>
          </ac:picMkLst>
        </pc:picChg>
      </pc:sldChg>
    </pc:docChg>
  </pc:docChgLst>
  <pc:docChgLst>
    <pc:chgData name="Haines, Evan" userId="4b13e352-6d94-45e1-bbf6-dd3eadd35141" providerId="ADAL" clId="{2C50048F-64E2-4A96-BEB8-987545C6C62D}"/>
    <pc:docChg chg="delSld modSld">
      <pc:chgData name="Haines, Evan" userId="4b13e352-6d94-45e1-bbf6-dd3eadd35141" providerId="ADAL" clId="{2C50048F-64E2-4A96-BEB8-987545C6C62D}" dt="2025-05-06T17:09:44.708" v="42" actId="47"/>
      <pc:docMkLst>
        <pc:docMk/>
      </pc:docMkLst>
      <pc:sldChg chg="modSp mod">
        <pc:chgData name="Haines, Evan" userId="4b13e352-6d94-45e1-bbf6-dd3eadd35141" providerId="ADAL" clId="{2C50048F-64E2-4A96-BEB8-987545C6C62D}" dt="2025-05-06T16:49:26.558" v="38" actId="20577"/>
        <pc:sldMkLst>
          <pc:docMk/>
          <pc:sldMk cId="2147875841" sldId="289"/>
        </pc:sldMkLst>
        <pc:spChg chg="mod">
          <ac:chgData name="Haines, Evan" userId="4b13e352-6d94-45e1-bbf6-dd3eadd35141" providerId="ADAL" clId="{2C50048F-64E2-4A96-BEB8-987545C6C62D}" dt="2025-05-06T16:49:26.558" v="38" actId="20577"/>
          <ac:spMkLst>
            <pc:docMk/>
            <pc:sldMk cId="2147875841" sldId="289"/>
            <ac:spMk id="2" creationId="{7935CBB2-F610-40B4-A124-363EF63EBDD4}"/>
          </ac:spMkLst>
        </pc:spChg>
        <pc:spChg chg="mod">
          <ac:chgData name="Haines, Evan" userId="4b13e352-6d94-45e1-bbf6-dd3eadd35141" providerId="ADAL" clId="{2C50048F-64E2-4A96-BEB8-987545C6C62D}" dt="2025-05-06T16:49:04.935" v="6"/>
          <ac:spMkLst>
            <pc:docMk/>
            <pc:sldMk cId="2147875841" sldId="289"/>
            <ac:spMk id="3" creationId="{9113FCDE-F6D7-41FF-9845-D3893750EB08}"/>
          </ac:spMkLst>
        </pc:spChg>
      </pc:sldChg>
      <pc:sldChg chg="del">
        <pc:chgData name="Haines, Evan" userId="4b13e352-6d94-45e1-bbf6-dd3eadd35141" providerId="ADAL" clId="{2C50048F-64E2-4A96-BEB8-987545C6C62D}" dt="2025-05-06T17:09:44.708" v="42" actId="47"/>
        <pc:sldMkLst>
          <pc:docMk/>
          <pc:sldMk cId="3149701245" sldId="296"/>
        </pc:sldMkLst>
      </pc:sldChg>
      <pc:sldChg chg="del">
        <pc:chgData name="Haines, Evan" userId="4b13e352-6d94-45e1-bbf6-dd3eadd35141" providerId="ADAL" clId="{2C50048F-64E2-4A96-BEB8-987545C6C62D}" dt="2025-05-06T17:09:43.542" v="41" actId="47"/>
        <pc:sldMkLst>
          <pc:docMk/>
          <pc:sldMk cId="744737891" sldId="297"/>
        </pc:sldMkLst>
      </pc:sldChg>
      <pc:sldChg chg="del">
        <pc:chgData name="Haines, Evan" userId="4b13e352-6d94-45e1-bbf6-dd3eadd35141" providerId="ADAL" clId="{2C50048F-64E2-4A96-BEB8-987545C6C62D}" dt="2025-05-06T16:49:06.581" v="7" actId="47"/>
        <pc:sldMkLst>
          <pc:docMk/>
          <pc:sldMk cId="931762254" sldId="303"/>
        </pc:sldMkLst>
      </pc:sldChg>
      <pc:sldChg chg="del">
        <pc:chgData name="Haines, Evan" userId="4b13e352-6d94-45e1-bbf6-dd3eadd35141" providerId="ADAL" clId="{2C50048F-64E2-4A96-BEB8-987545C6C62D}" dt="2025-05-06T17:07:59.413" v="40" actId="47"/>
        <pc:sldMkLst>
          <pc:docMk/>
          <pc:sldMk cId="1734452827" sldId="305"/>
        </pc:sldMkLst>
      </pc:sldChg>
      <pc:sldChg chg="del">
        <pc:chgData name="Haines, Evan" userId="4b13e352-6d94-45e1-bbf6-dd3eadd35141" providerId="ADAL" clId="{2C50048F-64E2-4A96-BEB8-987545C6C62D}" dt="2025-05-06T16:49:57.082" v="39" actId="47"/>
        <pc:sldMkLst>
          <pc:docMk/>
          <pc:sldMk cId="54131496" sldId="315"/>
        </pc:sldMkLst>
      </pc:sldChg>
    </pc:docChg>
  </pc:docChgLst>
  <pc:docChgLst>
    <pc:chgData name="Haines, Evan" userId="4b13e352-6d94-45e1-bbf6-dd3eadd35141" providerId="ADAL" clId="{B511FF62-101D-4A99-95F3-903B3CB0540F}"/>
    <pc:docChg chg="undo custSel addSld delSld modSld sldOrd">
      <pc:chgData name="Haines, Evan" userId="4b13e352-6d94-45e1-bbf6-dd3eadd35141" providerId="ADAL" clId="{B511FF62-101D-4A99-95F3-903B3CB0540F}" dt="2025-05-05T20:26:52.590" v="672"/>
      <pc:docMkLst>
        <pc:docMk/>
      </pc:docMkLst>
      <pc:sldChg chg="del">
        <pc:chgData name="Haines, Evan" userId="4b13e352-6d94-45e1-bbf6-dd3eadd35141" providerId="ADAL" clId="{B511FF62-101D-4A99-95F3-903B3CB0540F}" dt="2025-05-05T20:16:52.705" v="11" actId="47"/>
        <pc:sldMkLst>
          <pc:docMk/>
          <pc:sldMk cId="170560962" sldId="263"/>
        </pc:sldMkLst>
      </pc:sldChg>
      <pc:sldChg chg="addSp delSp modSp mod">
        <pc:chgData name="Haines, Evan" userId="4b13e352-6d94-45e1-bbf6-dd3eadd35141" providerId="ADAL" clId="{B511FF62-101D-4A99-95F3-903B3CB0540F}" dt="2025-05-05T20:18:05.900" v="87" actId="478"/>
        <pc:sldMkLst>
          <pc:docMk/>
          <pc:sldMk cId="3987231189" sldId="267"/>
        </pc:sldMkLst>
        <pc:spChg chg="mod">
          <ac:chgData name="Haines, Evan" userId="4b13e352-6d94-45e1-bbf6-dd3eadd35141" providerId="ADAL" clId="{B511FF62-101D-4A99-95F3-903B3CB0540F}" dt="2025-05-05T20:17:39.497" v="82" actId="20577"/>
          <ac:spMkLst>
            <pc:docMk/>
            <pc:sldMk cId="3987231189" sldId="267"/>
            <ac:spMk id="8" creationId="{8A848C61-C124-4C49-97C4-0B76F6D2E36A}"/>
          </ac:spMkLst>
        </pc:spChg>
      </pc:sldChg>
      <pc:sldChg chg="del">
        <pc:chgData name="Haines, Evan" userId="4b13e352-6d94-45e1-bbf6-dd3eadd35141" providerId="ADAL" clId="{B511FF62-101D-4A99-95F3-903B3CB0540F}" dt="2025-05-05T20:16:45.426" v="5" actId="47"/>
        <pc:sldMkLst>
          <pc:docMk/>
          <pc:sldMk cId="1969109951" sldId="268"/>
        </pc:sldMkLst>
      </pc:sldChg>
      <pc:sldChg chg="del">
        <pc:chgData name="Haines, Evan" userId="4b13e352-6d94-45e1-bbf6-dd3eadd35141" providerId="ADAL" clId="{B511FF62-101D-4A99-95F3-903B3CB0540F}" dt="2025-05-05T20:16:42.426" v="2" actId="47"/>
        <pc:sldMkLst>
          <pc:docMk/>
          <pc:sldMk cId="605085615" sldId="281"/>
        </pc:sldMkLst>
      </pc:sldChg>
      <pc:sldChg chg="del">
        <pc:chgData name="Haines, Evan" userId="4b13e352-6d94-45e1-bbf6-dd3eadd35141" providerId="ADAL" clId="{B511FF62-101D-4A99-95F3-903B3CB0540F}" dt="2025-05-05T20:16:43.200" v="3" actId="47"/>
        <pc:sldMkLst>
          <pc:docMk/>
          <pc:sldMk cId="2813636961" sldId="284"/>
        </pc:sldMkLst>
      </pc:sldChg>
      <pc:sldChg chg="del">
        <pc:chgData name="Haines, Evan" userId="4b13e352-6d94-45e1-bbf6-dd3eadd35141" providerId="ADAL" clId="{B511FF62-101D-4A99-95F3-903B3CB0540F}" dt="2025-05-05T20:16:49.868" v="8" actId="47"/>
        <pc:sldMkLst>
          <pc:docMk/>
          <pc:sldMk cId="2638409120" sldId="285"/>
        </pc:sldMkLst>
      </pc:sldChg>
      <pc:sldChg chg="del">
        <pc:chgData name="Haines, Evan" userId="4b13e352-6d94-45e1-bbf6-dd3eadd35141" providerId="ADAL" clId="{B511FF62-101D-4A99-95F3-903B3CB0540F}" dt="2025-05-05T20:16:48.224" v="6" actId="47"/>
        <pc:sldMkLst>
          <pc:docMk/>
          <pc:sldMk cId="801119596" sldId="287"/>
        </pc:sldMkLst>
      </pc:sldChg>
      <pc:sldChg chg="modSp add del mod">
        <pc:chgData name="Haines, Evan" userId="4b13e352-6d94-45e1-bbf6-dd3eadd35141" providerId="ADAL" clId="{B511FF62-101D-4A99-95F3-903B3CB0540F}" dt="2025-05-05T20:24:18.899" v="410"/>
        <pc:sldMkLst>
          <pc:docMk/>
          <pc:sldMk cId="2147875841" sldId="289"/>
        </pc:sldMkLst>
        <pc:spChg chg="mod">
          <ac:chgData name="Haines, Evan" userId="4b13e352-6d94-45e1-bbf6-dd3eadd35141" providerId="ADAL" clId="{B511FF62-101D-4A99-95F3-903B3CB0540F}" dt="2025-05-05T20:20:03.913" v="159" actId="20577"/>
          <ac:spMkLst>
            <pc:docMk/>
            <pc:sldMk cId="2147875841" sldId="289"/>
            <ac:spMk id="2" creationId="{7935CBB2-F610-40B4-A124-363EF63EBDD4}"/>
          </ac:spMkLst>
        </pc:spChg>
        <pc:spChg chg="mod">
          <ac:chgData name="Haines, Evan" userId="4b13e352-6d94-45e1-bbf6-dd3eadd35141" providerId="ADAL" clId="{B511FF62-101D-4A99-95F3-903B3CB0540F}" dt="2025-05-05T20:24:18.899" v="410"/>
          <ac:spMkLst>
            <pc:docMk/>
            <pc:sldMk cId="2147875841" sldId="289"/>
            <ac:spMk id="3" creationId="{9113FCDE-F6D7-41FF-9845-D3893750EB08}"/>
          </ac:spMkLst>
        </pc:spChg>
        <pc:spChg chg="mod">
          <ac:chgData name="Haines, Evan" userId="4b13e352-6d94-45e1-bbf6-dd3eadd35141" providerId="ADAL" clId="{B511FF62-101D-4A99-95F3-903B3CB0540F}" dt="2025-05-05T20:19:48.671" v="143" actId="20577"/>
          <ac:spMkLst>
            <pc:docMk/>
            <pc:sldMk cId="2147875841" sldId="289"/>
            <ac:spMk id="5" creationId="{68BCB527-2259-FA40-8DB3-056BA3C1B22F}"/>
          </ac:spMkLst>
        </pc:spChg>
      </pc:sldChg>
      <pc:sldChg chg="del">
        <pc:chgData name="Haines, Evan" userId="4b13e352-6d94-45e1-bbf6-dd3eadd35141" providerId="ADAL" clId="{B511FF62-101D-4A99-95F3-903B3CB0540F}" dt="2025-05-05T20:18:45.909" v="99" actId="47"/>
        <pc:sldMkLst>
          <pc:docMk/>
          <pc:sldMk cId="864860363" sldId="291"/>
        </pc:sldMkLst>
      </pc:sldChg>
      <pc:sldChg chg="del">
        <pc:chgData name="Haines, Evan" userId="4b13e352-6d94-45e1-bbf6-dd3eadd35141" providerId="ADAL" clId="{B511FF62-101D-4A99-95F3-903B3CB0540F}" dt="2025-05-05T20:18:53.242" v="100" actId="47"/>
        <pc:sldMkLst>
          <pc:docMk/>
          <pc:sldMk cId="597119651" sldId="293"/>
        </pc:sldMkLst>
      </pc:sldChg>
      <pc:sldChg chg="del">
        <pc:chgData name="Haines, Evan" userId="4b13e352-6d94-45e1-bbf6-dd3eadd35141" providerId="ADAL" clId="{B511FF62-101D-4A99-95F3-903B3CB0540F}" dt="2025-05-05T20:18:54.274" v="101" actId="47"/>
        <pc:sldMkLst>
          <pc:docMk/>
          <pc:sldMk cId="3355918015" sldId="294"/>
        </pc:sldMkLst>
      </pc:sldChg>
      <pc:sldChg chg="modSp mod modNotesTx">
        <pc:chgData name="Haines, Evan" userId="4b13e352-6d94-45e1-bbf6-dd3eadd35141" providerId="ADAL" clId="{B511FF62-101D-4A99-95F3-903B3CB0540F}" dt="2025-05-05T20:22:52.500" v="407" actId="20577"/>
        <pc:sldMkLst>
          <pc:docMk/>
          <pc:sldMk cId="3149701245" sldId="296"/>
        </pc:sldMkLst>
      </pc:sldChg>
      <pc:sldChg chg="modSp mod modNotesTx">
        <pc:chgData name="Haines, Evan" userId="4b13e352-6d94-45e1-bbf6-dd3eadd35141" providerId="ADAL" clId="{B511FF62-101D-4A99-95F3-903B3CB0540F}" dt="2025-05-05T20:22:58.235" v="409"/>
        <pc:sldMkLst>
          <pc:docMk/>
          <pc:sldMk cId="744737891" sldId="297"/>
        </pc:sldMkLst>
      </pc:sldChg>
      <pc:sldChg chg="del">
        <pc:chgData name="Haines, Evan" userId="4b13e352-6d94-45e1-bbf6-dd3eadd35141" providerId="ADAL" clId="{B511FF62-101D-4A99-95F3-903B3CB0540F}" dt="2025-05-05T20:19:24.931" v="107" actId="47"/>
        <pc:sldMkLst>
          <pc:docMk/>
          <pc:sldMk cId="3803666224" sldId="299"/>
        </pc:sldMkLst>
      </pc:sldChg>
      <pc:sldChg chg="del">
        <pc:chgData name="Haines, Evan" userId="4b13e352-6d94-45e1-bbf6-dd3eadd35141" providerId="ADAL" clId="{B511FF62-101D-4A99-95F3-903B3CB0540F}" dt="2025-05-05T20:19:26.187" v="108" actId="47"/>
        <pc:sldMkLst>
          <pc:docMk/>
          <pc:sldMk cId="874417498" sldId="300"/>
        </pc:sldMkLst>
      </pc:sldChg>
      <pc:sldChg chg="del">
        <pc:chgData name="Haines, Evan" userId="4b13e352-6d94-45e1-bbf6-dd3eadd35141" providerId="ADAL" clId="{B511FF62-101D-4A99-95F3-903B3CB0540F}" dt="2025-05-05T20:18:55.168" v="102" actId="47"/>
        <pc:sldMkLst>
          <pc:docMk/>
          <pc:sldMk cId="1610178724" sldId="302"/>
        </pc:sldMkLst>
      </pc:sldChg>
      <pc:sldChg chg="modSp mod ord">
        <pc:chgData name="Haines, Evan" userId="4b13e352-6d94-45e1-bbf6-dd3eadd35141" providerId="ADAL" clId="{B511FF62-101D-4A99-95F3-903B3CB0540F}" dt="2025-05-05T20:25:28.619" v="592" actId="20577"/>
        <pc:sldMkLst>
          <pc:docMk/>
          <pc:sldMk cId="931762254" sldId="303"/>
        </pc:sldMkLst>
      </pc:sldChg>
      <pc:sldChg chg="del">
        <pc:chgData name="Haines, Evan" userId="4b13e352-6d94-45e1-bbf6-dd3eadd35141" providerId="ADAL" clId="{B511FF62-101D-4A99-95F3-903B3CB0540F}" dt="2025-05-05T20:19:12.810" v="105" actId="47"/>
        <pc:sldMkLst>
          <pc:docMk/>
          <pc:sldMk cId="3336205159" sldId="304"/>
        </pc:sldMkLst>
      </pc:sldChg>
      <pc:sldChg chg="modSp mod ord">
        <pc:chgData name="Haines, Evan" userId="4b13e352-6d94-45e1-bbf6-dd3eadd35141" providerId="ADAL" clId="{B511FF62-101D-4A99-95F3-903B3CB0540F}" dt="2025-05-05T20:22:38.245" v="402"/>
        <pc:sldMkLst>
          <pc:docMk/>
          <pc:sldMk cId="1734452827" sldId="305"/>
        </pc:sldMkLst>
      </pc:sldChg>
      <pc:sldChg chg="del">
        <pc:chgData name="Haines, Evan" userId="4b13e352-6d94-45e1-bbf6-dd3eadd35141" providerId="ADAL" clId="{B511FF62-101D-4A99-95F3-903B3CB0540F}" dt="2025-05-05T20:19:16.621" v="106" actId="47"/>
        <pc:sldMkLst>
          <pc:docMk/>
          <pc:sldMk cId="2864909382" sldId="306"/>
        </pc:sldMkLst>
      </pc:sldChg>
      <pc:sldChg chg="del">
        <pc:chgData name="Haines, Evan" userId="4b13e352-6d94-45e1-bbf6-dd3eadd35141" providerId="ADAL" clId="{B511FF62-101D-4A99-95F3-903B3CB0540F}" dt="2025-05-05T20:18:12.096" v="88" actId="47"/>
        <pc:sldMkLst>
          <pc:docMk/>
          <pc:sldMk cId="3100679256" sldId="307"/>
        </pc:sldMkLst>
      </pc:sldChg>
      <pc:sldChg chg="modSp add mod">
        <pc:chgData name="Haines, Evan" userId="4b13e352-6d94-45e1-bbf6-dd3eadd35141" providerId="ADAL" clId="{B511FF62-101D-4A99-95F3-903B3CB0540F}" dt="2025-05-05T20:25:44.273" v="619" actId="20577"/>
        <pc:sldMkLst>
          <pc:docMk/>
          <pc:sldMk cId="4076386698" sldId="307"/>
        </pc:sldMkLst>
        <pc:spChg chg="mod">
          <ac:chgData name="Haines, Evan" userId="4b13e352-6d94-45e1-bbf6-dd3eadd35141" providerId="ADAL" clId="{B511FF62-101D-4A99-95F3-903B3CB0540F}" dt="2025-05-05T20:20:31.825" v="201" actId="20577"/>
          <ac:spMkLst>
            <pc:docMk/>
            <pc:sldMk cId="4076386698" sldId="307"/>
            <ac:spMk id="2" creationId="{B9817572-AF17-171F-93C0-CB5E0E768FBC}"/>
          </ac:spMkLst>
        </pc:spChg>
        <pc:spChg chg="mod">
          <ac:chgData name="Haines, Evan" userId="4b13e352-6d94-45e1-bbf6-dd3eadd35141" providerId="ADAL" clId="{B511FF62-101D-4A99-95F3-903B3CB0540F}" dt="2025-05-05T20:22:21.947" v="397"/>
          <ac:spMkLst>
            <pc:docMk/>
            <pc:sldMk cId="4076386698" sldId="307"/>
            <ac:spMk id="5" creationId="{D99C7E84-49F7-5813-26CE-73DDB8CEB8F9}"/>
          </ac:spMkLst>
        </pc:spChg>
      </pc:sldChg>
      <pc:sldChg chg="addSp delSp modSp add mod">
        <pc:chgData name="Haines, Evan" userId="4b13e352-6d94-45e1-bbf6-dd3eadd35141" providerId="ADAL" clId="{B511FF62-101D-4A99-95F3-903B3CB0540F}" dt="2025-05-05T20:26:00.447" v="643" actId="20577"/>
        <pc:sldMkLst>
          <pc:docMk/>
          <pc:sldMk cId="871179360" sldId="308"/>
        </pc:sldMkLst>
        <pc:spChg chg="mod">
          <ac:chgData name="Haines, Evan" userId="4b13e352-6d94-45e1-bbf6-dd3eadd35141" providerId="ADAL" clId="{B511FF62-101D-4A99-95F3-903B3CB0540F}" dt="2025-05-05T20:20:39.618" v="223" actId="20577"/>
          <ac:spMkLst>
            <pc:docMk/>
            <pc:sldMk cId="871179360" sldId="308"/>
            <ac:spMk id="2" creationId="{4ADFCE32-C5FB-C6B2-5BAD-54FCFEEC1BE0}"/>
          </ac:spMkLst>
        </pc:spChg>
        <pc:spChg chg="mod">
          <ac:chgData name="Haines, Evan" userId="4b13e352-6d94-45e1-bbf6-dd3eadd35141" providerId="ADAL" clId="{B511FF62-101D-4A99-95F3-903B3CB0540F}" dt="2025-05-05T20:22:25.314" v="398"/>
          <ac:spMkLst>
            <pc:docMk/>
            <pc:sldMk cId="871179360" sldId="308"/>
            <ac:spMk id="5" creationId="{8B06548D-8772-D52B-4101-43FE3C276819}"/>
          </ac:spMkLst>
        </pc:spChg>
      </pc:sldChg>
      <pc:sldChg chg="addSp delSp modSp add mod">
        <pc:chgData name="Haines, Evan" userId="4b13e352-6d94-45e1-bbf6-dd3eadd35141" providerId="ADAL" clId="{B511FF62-101D-4A99-95F3-903B3CB0540F}" dt="2025-05-05T20:26:09.931" v="645"/>
        <pc:sldMkLst>
          <pc:docMk/>
          <pc:sldMk cId="1576033701" sldId="309"/>
        </pc:sldMkLst>
        <pc:spChg chg="mod">
          <ac:chgData name="Haines, Evan" userId="4b13e352-6d94-45e1-bbf6-dd3eadd35141" providerId="ADAL" clId="{B511FF62-101D-4A99-95F3-903B3CB0540F}" dt="2025-05-05T20:20:47.490" v="240" actId="20577"/>
          <ac:spMkLst>
            <pc:docMk/>
            <pc:sldMk cId="1576033701" sldId="309"/>
            <ac:spMk id="2" creationId="{F022E21C-E981-ADD3-EB85-A8C0BA7673F6}"/>
          </ac:spMkLst>
        </pc:spChg>
        <pc:spChg chg="mod">
          <ac:chgData name="Haines, Evan" userId="4b13e352-6d94-45e1-bbf6-dd3eadd35141" providerId="ADAL" clId="{B511FF62-101D-4A99-95F3-903B3CB0540F}" dt="2025-05-05T20:22:28.899" v="399"/>
          <ac:spMkLst>
            <pc:docMk/>
            <pc:sldMk cId="1576033701" sldId="309"/>
            <ac:spMk id="5" creationId="{DB75D946-E08F-ED09-DF2E-05007A70EF46}"/>
          </ac:spMkLst>
        </pc:spChg>
      </pc:sldChg>
      <pc:sldChg chg="addSp delSp modSp add mod">
        <pc:chgData name="Haines, Evan" userId="4b13e352-6d94-45e1-bbf6-dd3eadd35141" providerId="ADAL" clId="{B511FF62-101D-4A99-95F3-903B3CB0540F}" dt="2025-05-05T20:26:19.141" v="650"/>
        <pc:sldMkLst>
          <pc:docMk/>
          <pc:sldMk cId="3086430239" sldId="310"/>
        </pc:sldMkLst>
      </pc:sldChg>
      <pc:sldChg chg="addSp delSp modSp add mod">
        <pc:chgData name="Haines, Evan" userId="4b13e352-6d94-45e1-bbf6-dd3eadd35141" providerId="ADAL" clId="{B511FF62-101D-4A99-95F3-903B3CB0540F}" dt="2025-05-05T20:26:28.970" v="652"/>
        <pc:sldMkLst>
          <pc:docMk/>
          <pc:sldMk cId="2996427521" sldId="311"/>
        </pc:sldMkLst>
      </pc:sldChg>
      <pc:sldChg chg="addSp delSp modSp add mod">
        <pc:chgData name="Haines, Evan" userId="4b13e352-6d94-45e1-bbf6-dd3eadd35141" providerId="ADAL" clId="{B511FF62-101D-4A99-95F3-903B3CB0540F}" dt="2025-05-05T20:26:42.808" v="662"/>
        <pc:sldMkLst>
          <pc:docMk/>
          <pc:sldMk cId="1118319492" sldId="312"/>
        </pc:sldMkLst>
        <pc:spChg chg="mod">
          <ac:chgData name="Haines, Evan" userId="4b13e352-6d94-45e1-bbf6-dd3eadd35141" providerId="ADAL" clId="{B511FF62-101D-4A99-95F3-903B3CB0540F}" dt="2025-05-05T20:21:15.549" v="302" actId="20577"/>
          <ac:spMkLst>
            <pc:docMk/>
            <pc:sldMk cId="1118319492" sldId="312"/>
            <ac:spMk id="2" creationId="{9C4827EF-8CF3-317B-81EA-D162C50B2EC6}"/>
          </ac:spMkLst>
        </pc:spChg>
        <pc:spChg chg="mod">
          <ac:chgData name="Haines, Evan" userId="4b13e352-6d94-45e1-bbf6-dd3eadd35141" providerId="ADAL" clId="{B511FF62-101D-4A99-95F3-903B3CB0540F}" dt="2025-05-05T20:22:41.587" v="403"/>
          <ac:spMkLst>
            <pc:docMk/>
            <pc:sldMk cId="1118319492" sldId="312"/>
            <ac:spMk id="5" creationId="{2335F2A9-E25E-0ED3-85C3-93CF2C6726A8}"/>
          </ac:spMkLst>
        </pc:spChg>
      </pc:sldChg>
      <pc:sldChg chg="addSp delSp modSp add mod">
        <pc:chgData name="Haines, Evan" userId="4b13e352-6d94-45e1-bbf6-dd3eadd35141" providerId="ADAL" clId="{B511FF62-101D-4A99-95F3-903B3CB0540F}" dt="2025-05-05T20:26:52.590" v="672"/>
        <pc:sldMkLst>
          <pc:docMk/>
          <pc:sldMk cId="3468251511" sldId="313"/>
        </pc:sldMkLst>
        <pc:spChg chg="mod">
          <ac:chgData name="Haines, Evan" userId="4b13e352-6d94-45e1-bbf6-dd3eadd35141" providerId="ADAL" clId="{B511FF62-101D-4A99-95F3-903B3CB0540F}" dt="2025-05-05T20:22:06.580" v="393" actId="20577"/>
          <ac:spMkLst>
            <pc:docMk/>
            <pc:sldMk cId="3468251511" sldId="313"/>
            <ac:spMk id="2" creationId="{CF1C9C3C-4576-42D1-7E69-277F442FE639}"/>
          </ac:spMkLst>
        </pc:spChg>
        <pc:spChg chg="mod">
          <ac:chgData name="Haines, Evan" userId="4b13e352-6d94-45e1-bbf6-dd3eadd35141" providerId="ADAL" clId="{B511FF62-101D-4A99-95F3-903B3CB0540F}" dt="2025-05-05T20:22:44.825" v="404"/>
          <ac:spMkLst>
            <pc:docMk/>
            <pc:sldMk cId="3468251511" sldId="313"/>
            <ac:spMk id="5" creationId="{25A3DE60-20EC-073C-AE61-0CEBCD4C38E0}"/>
          </ac:spMkLst>
        </pc:spChg>
      </pc:sldChg>
      <pc:sldChg chg="add del">
        <pc:chgData name="Haines, Evan" userId="4b13e352-6d94-45e1-bbf6-dd3eadd35141" providerId="ADAL" clId="{B511FF62-101D-4A99-95F3-903B3CB0540F}" dt="2025-05-05T20:22:08.087" v="394" actId="47"/>
        <pc:sldMkLst>
          <pc:docMk/>
          <pc:sldMk cId="341655829" sldId="314"/>
        </pc:sldMkLst>
      </pc:sldChg>
      <pc:sldChg chg="modSp add mod">
        <pc:chgData name="Haines, Evan" userId="4b13e352-6d94-45e1-bbf6-dd3eadd35141" providerId="ADAL" clId="{B511FF62-101D-4A99-95F3-903B3CB0540F}" dt="2025-05-05T20:22:47.216" v="405"/>
        <pc:sldMkLst>
          <pc:docMk/>
          <pc:sldMk cId="54131496" sldId="315"/>
        </pc:sldMkLst>
      </pc:sldChg>
      <pc:sldChg chg="del">
        <pc:chgData name="Haines, Evan" userId="4b13e352-6d94-45e1-bbf6-dd3eadd35141" providerId="ADAL" clId="{B511FF62-101D-4A99-95F3-903B3CB0540F}" dt="2025-05-05T20:16:51.984" v="10" actId="47"/>
        <pc:sldMkLst>
          <pc:docMk/>
          <pc:sldMk cId="4079559774" sldId="328"/>
        </pc:sldMkLst>
      </pc:sldChg>
      <pc:sldChg chg="del">
        <pc:chgData name="Haines, Evan" userId="4b13e352-6d94-45e1-bbf6-dd3eadd35141" providerId="ADAL" clId="{B511FF62-101D-4A99-95F3-903B3CB0540F}" dt="2025-05-05T20:16:43.956" v="4" actId="47"/>
        <pc:sldMkLst>
          <pc:docMk/>
          <pc:sldMk cId="923368599" sldId="329"/>
        </pc:sldMkLst>
      </pc:sldChg>
      <pc:sldChg chg="del">
        <pc:chgData name="Haines, Evan" userId="4b13e352-6d94-45e1-bbf6-dd3eadd35141" providerId="ADAL" clId="{B511FF62-101D-4A99-95F3-903B3CB0540F}" dt="2025-05-05T20:16:55.463" v="12" actId="47"/>
        <pc:sldMkLst>
          <pc:docMk/>
          <pc:sldMk cId="1458488867" sldId="330"/>
        </pc:sldMkLst>
      </pc:sldChg>
      <pc:sldChg chg="del">
        <pc:chgData name="Haines, Evan" userId="4b13e352-6d94-45e1-bbf6-dd3eadd35141" providerId="ADAL" clId="{B511FF62-101D-4A99-95F3-903B3CB0540F}" dt="2025-05-05T20:16:51.309" v="9" actId="47"/>
        <pc:sldMkLst>
          <pc:docMk/>
          <pc:sldMk cId="1302586135" sldId="334"/>
        </pc:sldMkLst>
      </pc:sldChg>
      <pc:sldChg chg="del">
        <pc:chgData name="Haines, Evan" userId="4b13e352-6d94-45e1-bbf6-dd3eadd35141" providerId="ADAL" clId="{B511FF62-101D-4A99-95F3-903B3CB0540F}" dt="2025-05-05T20:18:14.168" v="89" actId="47"/>
        <pc:sldMkLst>
          <pc:docMk/>
          <pc:sldMk cId="336461387" sldId="335"/>
        </pc:sldMkLst>
      </pc:sldChg>
      <pc:sldChg chg="del">
        <pc:chgData name="Haines, Evan" userId="4b13e352-6d94-45e1-bbf6-dd3eadd35141" providerId="ADAL" clId="{B511FF62-101D-4A99-95F3-903B3CB0540F}" dt="2025-05-05T20:16:49.066" v="7" actId="47"/>
        <pc:sldMkLst>
          <pc:docMk/>
          <pc:sldMk cId="1103928883" sldId="336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0E0BE2F-2AD5-464B-97D6-9C3B0C2864B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4EC515A3-F398-42FF-BBEA-E1C4023F36D6}">
      <dgm:prSet/>
      <dgm:spPr/>
      <dgm:t>
        <a:bodyPr/>
        <a:lstStyle/>
        <a:p>
          <a:r>
            <a:rPr lang="en-US"/>
            <a:t>Source: Statcast, Baseball Savant, Pro Sports Transactions</a:t>
          </a:r>
        </a:p>
      </dgm:t>
    </dgm:pt>
    <dgm:pt modelId="{C741C910-BEFA-429B-BB5E-22E9E704B688}" type="parTrans" cxnId="{3EAF975C-AED3-471C-ACD5-713C53B46568}">
      <dgm:prSet/>
      <dgm:spPr/>
      <dgm:t>
        <a:bodyPr/>
        <a:lstStyle/>
        <a:p>
          <a:endParaRPr lang="en-US"/>
        </a:p>
      </dgm:t>
    </dgm:pt>
    <dgm:pt modelId="{1B60AFE3-92E7-4C47-92E2-F976E7F0BD00}" type="sibTrans" cxnId="{3EAF975C-AED3-471C-ACD5-713C53B46568}">
      <dgm:prSet/>
      <dgm:spPr/>
      <dgm:t>
        <a:bodyPr/>
        <a:lstStyle/>
        <a:p>
          <a:endParaRPr lang="en-US"/>
        </a:p>
      </dgm:t>
    </dgm:pt>
    <dgm:pt modelId="{EC4AD737-25F3-404E-98F8-250D2A63EE63}">
      <dgm:prSet/>
      <dgm:spPr/>
      <dgm:t>
        <a:bodyPr/>
        <a:lstStyle/>
        <a:p>
          <a:r>
            <a:rPr lang="en-US"/>
            <a:t>Timeframe: 2021–2024</a:t>
          </a:r>
        </a:p>
      </dgm:t>
    </dgm:pt>
    <dgm:pt modelId="{F2DC2D7B-1248-4391-B1CC-46D32686856F}" type="parTrans" cxnId="{50058C69-8A8A-4403-9AC8-2ACDEFC83FAF}">
      <dgm:prSet/>
      <dgm:spPr/>
      <dgm:t>
        <a:bodyPr/>
        <a:lstStyle/>
        <a:p>
          <a:endParaRPr lang="en-US"/>
        </a:p>
      </dgm:t>
    </dgm:pt>
    <dgm:pt modelId="{10C14C6F-2EB8-4C8E-AD88-F31862B956BA}" type="sibTrans" cxnId="{50058C69-8A8A-4403-9AC8-2ACDEFC83FAF}">
      <dgm:prSet/>
      <dgm:spPr/>
      <dgm:t>
        <a:bodyPr/>
        <a:lstStyle/>
        <a:p>
          <a:endParaRPr lang="en-US"/>
        </a:p>
      </dgm:t>
    </dgm:pt>
    <dgm:pt modelId="{263AB537-B57E-45F0-A761-86C8173FC54A}">
      <dgm:prSet/>
      <dgm:spPr/>
      <dgm:t>
        <a:bodyPr/>
        <a:lstStyle/>
        <a:p>
          <a:r>
            <a:rPr lang="en-US" dirty="0"/>
            <a:t>Features Imported: innings pitched, velocity, pitch types, games played, etc.</a:t>
          </a:r>
        </a:p>
      </dgm:t>
    </dgm:pt>
    <dgm:pt modelId="{354BF719-5D55-48ED-AFB5-5A9E545B2851}" type="parTrans" cxnId="{A6CC245D-BFAE-47E4-9883-73C94A27519E}">
      <dgm:prSet/>
      <dgm:spPr/>
      <dgm:t>
        <a:bodyPr/>
        <a:lstStyle/>
        <a:p>
          <a:endParaRPr lang="en-US"/>
        </a:p>
      </dgm:t>
    </dgm:pt>
    <dgm:pt modelId="{84E1FBEC-0302-4A94-AFF2-4E2D5E2DA143}" type="sibTrans" cxnId="{A6CC245D-BFAE-47E4-9883-73C94A27519E}">
      <dgm:prSet/>
      <dgm:spPr/>
      <dgm:t>
        <a:bodyPr/>
        <a:lstStyle/>
        <a:p>
          <a:endParaRPr lang="en-US"/>
        </a:p>
      </dgm:t>
    </dgm:pt>
    <dgm:pt modelId="{2AF5D40C-E0F7-45AF-92D2-708E04C55FCA}">
      <dgm:prSet/>
      <dgm:spPr/>
      <dgm:t>
        <a:bodyPr/>
        <a:lstStyle/>
        <a:p>
          <a:r>
            <a:rPr lang="en-US"/>
            <a:t>Total data: 459x104</a:t>
          </a:r>
        </a:p>
      </dgm:t>
    </dgm:pt>
    <dgm:pt modelId="{62F543F8-7F9D-4A37-B57E-BFBCFAB5B427}" type="parTrans" cxnId="{945B5D83-EEFA-46D3-AF47-8B03C0A20616}">
      <dgm:prSet/>
      <dgm:spPr/>
      <dgm:t>
        <a:bodyPr/>
        <a:lstStyle/>
        <a:p>
          <a:endParaRPr lang="en-US"/>
        </a:p>
      </dgm:t>
    </dgm:pt>
    <dgm:pt modelId="{FC67D454-08F7-4890-B35E-F0563F2DDD73}" type="sibTrans" cxnId="{945B5D83-EEFA-46D3-AF47-8B03C0A20616}">
      <dgm:prSet/>
      <dgm:spPr/>
      <dgm:t>
        <a:bodyPr/>
        <a:lstStyle/>
        <a:p>
          <a:endParaRPr lang="en-US"/>
        </a:p>
      </dgm:t>
    </dgm:pt>
    <dgm:pt modelId="{D80B62C8-3585-49F6-98D6-F369795D19B2}" type="pres">
      <dgm:prSet presAssocID="{60E0BE2F-2AD5-464B-97D6-9C3B0C2864B2}" presName="root" presStyleCnt="0">
        <dgm:presLayoutVars>
          <dgm:dir/>
          <dgm:resizeHandles val="exact"/>
        </dgm:presLayoutVars>
      </dgm:prSet>
      <dgm:spPr/>
    </dgm:pt>
    <dgm:pt modelId="{91844857-8E03-40D1-9DE3-2B027FEC2B2A}" type="pres">
      <dgm:prSet presAssocID="{4EC515A3-F398-42FF-BBEA-E1C4023F36D6}" presName="compNode" presStyleCnt="0"/>
      <dgm:spPr/>
    </dgm:pt>
    <dgm:pt modelId="{B54F031F-18FC-40C3-8358-9A52764953D4}" type="pres">
      <dgm:prSet presAssocID="{4EC515A3-F398-42FF-BBEA-E1C4023F36D6}" presName="bgRect" presStyleLbl="bgShp" presStyleIdx="0" presStyleCnt="4"/>
      <dgm:spPr/>
    </dgm:pt>
    <dgm:pt modelId="{93E2F273-FAB2-41BF-BAF4-2CCBF5A9709E}" type="pres">
      <dgm:prSet presAssocID="{4EC515A3-F398-42FF-BBEA-E1C4023F36D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ball"/>
        </a:ext>
      </dgm:extLst>
    </dgm:pt>
    <dgm:pt modelId="{770E54BE-2090-4CB5-A322-E694810AFABA}" type="pres">
      <dgm:prSet presAssocID="{4EC515A3-F398-42FF-BBEA-E1C4023F36D6}" presName="spaceRect" presStyleCnt="0"/>
      <dgm:spPr/>
    </dgm:pt>
    <dgm:pt modelId="{C4C257DB-61E2-4806-A31A-D2BEB8302438}" type="pres">
      <dgm:prSet presAssocID="{4EC515A3-F398-42FF-BBEA-E1C4023F36D6}" presName="parTx" presStyleLbl="revTx" presStyleIdx="0" presStyleCnt="4">
        <dgm:presLayoutVars>
          <dgm:chMax val="0"/>
          <dgm:chPref val="0"/>
        </dgm:presLayoutVars>
      </dgm:prSet>
      <dgm:spPr/>
    </dgm:pt>
    <dgm:pt modelId="{16F0FF02-A372-4ACE-970C-C49FD43EC88B}" type="pres">
      <dgm:prSet presAssocID="{1B60AFE3-92E7-4C47-92E2-F976E7F0BD00}" presName="sibTrans" presStyleCnt="0"/>
      <dgm:spPr/>
    </dgm:pt>
    <dgm:pt modelId="{AC8D04AE-C5FB-440D-B071-089E3BCBFC63}" type="pres">
      <dgm:prSet presAssocID="{EC4AD737-25F3-404E-98F8-250D2A63EE63}" presName="compNode" presStyleCnt="0"/>
      <dgm:spPr/>
    </dgm:pt>
    <dgm:pt modelId="{B9DFCB50-D3A9-4E61-A31E-20DD5CDB7F8B}" type="pres">
      <dgm:prSet presAssocID="{EC4AD737-25F3-404E-98F8-250D2A63EE63}" presName="bgRect" presStyleLbl="bgShp" presStyleIdx="1" presStyleCnt="4"/>
      <dgm:spPr/>
    </dgm:pt>
    <dgm:pt modelId="{A8532C30-7462-4185-A53C-64B43D1D6888}" type="pres">
      <dgm:prSet presAssocID="{EC4AD737-25F3-404E-98F8-250D2A63EE6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2BBA308D-66A8-4762-B5D3-48EAFC8B5359}" type="pres">
      <dgm:prSet presAssocID="{EC4AD737-25F3-404E-98F8-250D2A63EE63}" presName="spaceRect" presStyleCnt="0"/>
      <dgm:spPr/>
    </dgm:pt>
    <dgm:pt modelId="{B4C9FCEB-6245-4D6B-8F65-45955452EF89}" type="pres">
      <dgm:prSet presAssocID="{EC4AD737-25F3-404E-98F8-250D2A63EE63}" presName="parTx" presStyleLbl="revTx" presStyleIdx="1" presStyleCnt="4">
        <dgm:presLayoutVars>
          <dgm:chMax val="0"/>
          <dgm:chPref val="0"/>
        </dgm:presLayoutVars>
      </dgm:prSet>
      <dgm:spPr/>
    </dgm:pt>
    <dgm:pt modelId="{CA2F5964-4E25-4717-B375-1D75644A91E5}" type="pres">
      <dgm:prSet presAssocID="{10C14C6F-2EB8-4C8E-AD88-F31862B956BA}" presName="sibTrans" presStyleCnt="0"/>
      <dgm:spPr/>
    </dgm:pt>
    <dgm:pt modelId="{6C929A7B-CADE-4031-BA6F-BDEA4B7AEC45}" type="pres">
      <dgm:prSet presAssocID="{263AB537-B57E-45F0-A761-86C8173FC54A}" presName="compNode" presStyleCnt="0"/>
      <dgm:spPr/>
    </dgm:pt>
    <dgm:pt modelId="{0A4742CF-63B8-47CF-B557-FF7C2B3B8D7E}" type="pres">
      <dgm:prSet presAssocID="{263AB537-B57E-45F0-A761-86C8173FC54A}" presName="bgRect" presStyleLbl="bgShp" presStyleIdx="2" presStyleCnt="4"/>
      <dgm:spPr/>
    </dgm:pt>
    <dgm:pt modelId="{7ADA29EE-E053-4EE4-BA9F-7E0157E36A1E}" type="pres">
      <dgm:prSet presAssocID="{263AB537-B57E-45F0-A761-86C8173FC54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ball bat and ball with solid fill"/>
        </a:ext>
      </dgm:extLst>
    </dgm:pt>
    <dgm:pt modelId="{DDCBFCB5-066F-42F4-B710-4247537117B0}" type="pres">
      <dgm:prSet presAssocID="{263AB537-B57E-45F0-A761-86C8173FC54A}" presName="spaceRect" presStyleCnt="0"/>
      <dgm:spPr/>
    </dgm:pt>
    <dgm:pt modelId="{96E9D08A-BEB1-4C46-8E53-155D8D3757FA}" type="pres">
      <dgm:prSet presAssocID="{263AB537-B57E-45F0-A761-86C8173FC54A}" presName="parTx" presStyleLbl="revTx" presStyleIdx="2" presStyleCnt="4">
        <dgm:presLayoutVars>
          <dgm:chMax val="0"/>
          <dgm:chPref val="0"/>
        </dgm:presLayoutVars>
      </dgm:prSet>
      <dgm:spPr/>
    </dgm:pt>
    <dgm:pt modelId="{B43D8268-CD6B-4777-8FFF-9196C96D7ED3}" type="pres">
      <dgm:prSet presAssocID="{84E1FBEC-0302-4A94-AFF2-4E2D5E2DA143}" presName="sibTrans" presStyleCnt="0"/>
      <dgm:spPr/>
    </dgm:pt>
    <dgm:pt modelId="{9958BC63-D35D-422F-ACC0-0CC7E678864F}" type="pres">
      <dgm:prSet presAssocID="{2AF5D40C-E0F7-45AF-92D2-708E04C55FCA}" presName="compNode" presStyleCnt="0"/>
      <dgm:spPr/>
    </dgm:pt>
    <dgm:pt modelId="{AA179759-72C2-4D46-ABB1-85815B52B59A}" type="pres">
      <dgm:prSet presAssocID="{2AF5D40C-E0F7-45AF-92D2-708E04C55FCA}" presName="bgRect" presStyleLbl="bgShp" presStyleIdx="3" presStyleCnt="4"/>
      <dgm:spPr/>
    </dgm:pt>
    <dgm:pt modelId="{5897D962-9EB5-4C75-B1E5-80A7A4F0D2CA}" type="pres">
      <dgm:prSet presAssocID="{2AF5D40C-E0F7-45AF-92D2-708E04C55FC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65F438C7-CF11-4F64-9363-D5D3FA433DFC}" type="pres">
      <dgm:prSet presAssocID="{2AF5D40C-E0F7-45AF-92D2-708E04C55FCA}" presName="spaceRect" presStyleCnt="0"/>
      <dgm:spPr/>
    </dgm:pt>
    <dgm:pt modelId="{15CE2A60-BBA2-4033-B0B9-F898FD88FFC7}" type="pres">
      <dgm:prSet presAssocID="{2AF5D40C-E0F7-45AF-92D2-708E04C55FC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E165120-B206-44F3-A767-A3D9DCA2BA76}" type="presOf" srcId="{2AF5D40C-E0F7-45AF-92D2-708E04C55FCA}" destId="{15CE2A60-BBA2-4033-B0B9-F898FD88FFC7}" srcOrd="0" destOrd="0" presId="urn:microsoft.com/office/officeart/2018/2/layout/IconVerticalSolidList"/>
    <dgm:cxn modelId="{3EAF975C-AED3-471C-ACD5-713C53B46568}" srcId="{60E0BE2F-2AD5-464B-97D6-9C3B0C2864B2}" destId="{4EC515A3-F398-42FF-BBEA-E1C4023F36D6}" srcOrd="0" destOrd="0" parTransId="{C741C910-BEFA-429B-BB5E-22E9E704B688}" sibTransId="{1B60AFE3-92E7-4C47-92E2-F976E7F0BD00}"/>
    <dgm:cxn modelId="{A6CC245D-BFAE-47E4-9883-73C94A27519E}" srcId="{60E0BE2F-2AD5-464B-97D6-9C3B0C2864B2}" destId="{263AB537-B57E-45F0-A761-86C8173FC54A}" srcOrd="2" destOrd="0" parTransId="{354BF719-5D55-48ED-AFB5-5A9E545B2851}" sibTransId="{84E1FBEC-0302-4A94-AFF2-4E2D5E2DA143}"/>
    <dgm:cxn modelId="{73ECA644-D479-4257-9BC7-B752B425B87A}" type="presOf" srcId="{60E0BE2F-2AD5-464B-97D6-9C3B0C2864B2}" destId="{D80B62C8-3585-49F6-98D6-F369795D19B2}" srcOrd="0" destOrd="0" presId="urn:microsoft.com/office/officeart/2018/2/layout/IconVerticalSolidList"/>
    <dgm:cxn modelId="{50058C69-8A8A-4403-9AC8-2ACDEFC83FAF}" srcId="{60E0BE2F-2AD5-464B-97D6-9C3B0C2864B2}" destId="{EC4AD737-25F3-404E-98F8-250D2A63EE63}" srcOrd="1" destOrd="0" parTransId="{F2DC2D7B-1248-4391-B1CC-46D32686856F}" sibTransId="{10C14C6F-2EB8-4C8E-AD88-F31862B956BA}"/>
    <dgm:cxn modelId="{945B5D83-EEFA-46D3-AF47-8B03C0A20616}" srcId="{60E0BE2F-2AD5-464B-97D6-9C3B0C2864B2}" destId="{2AF5D40C-E0F7-45AF-92D2-708E04C55FCA}" srcOrd="3" destOrd="0" parTransId="{62F543F8-7F9D-4A37-B57E-BFBCFAB5B427}" sibTransId="{FC67D454-08F7-4890-B35E-F0563F2DDD73}"/>
    <dgm:cxn modelId="{8ABC638C-F7FB-48FB-8447-6299F5996B9B}" type="presOf" srcId="{263AB537-B57E-45F0-A761-86C8173FC54A}" destId="{96E9D08A-BEB1-4C46-8E53-155D8D3757FA}" srcOrd="0" destOrd="0" presId="urn:microsoft.com/office/officeart/2018/2/layout/IconVerticalSolidList"/>
    <dgm:cxn modelId="{BA7695AF-573F-4FF0-92E4-B1C8BBF55769}" type="presOf" srcId="{EC4AD737-25F3-404E-98F8-250D2A63EE63}" destId="{B4C9FCEB-6245-4D6B-8F65-45955452EF89}" srcOrd="0" destOrd="0" presId="urn:microsoft.com/office/officeart/2018/2/layout/IconVerticalSolidList"/>
    <dgm:cxn modelId="{7051E9D6-FD76-44F8-BA45-5D830E60A260}" type="presOf" srcId="{4EC515A3-F398-42FF-BBEA-E1C4023F36D6}" destId="{C4C257DB-61E2-4806-A31A-D2BEB8302438}" srcOrd="0" destOrd="0" presId="urn:microsoft.com/office/officeart/2018/2/layout/IconVerticalSolidList"/>
    <dgm:cxn modelId="{7316599C-FB4E-4F24-B547-590AF76D2905}" type="presParOf" srcId="{D80B62C8-3585-49F6-98D6-F369795D19B2}" destId="{91844857-8E03-40D1-9DE3-2B027FEC2B2A}" srcOrd="0" destOrd="0" presId="urn:microsoft.com/office/officeart/2018/2/layout/IconVerticalSolidList"/>
    <dgm:cxn modelId="{76C3B272-0E20-44CA-AB93-0CDBAF5A402C}" type="presParOf" srcId="{91844857-8E03-40D1-9DE3-2B027FEC2B2A}" destId="{B54F031F-18FC-40C3-8358-9A52764953D4}" srcOrd="0" destOrd="0" presId="urn:microsoft.com/office/officeart/2018/2/layout/IconVerticalSolidList"/>
    <dgm:cxn modelId="{268A9ED9-8062-4652-AB24-170B5505BDF9}" type="presParOf" srcId="{91844857-8E03-40D1-9DE3-2B027FEC2B2A}" destId="{93E2F273-FAB2-41BF-BAF4-2CCBF5A9709E}" srcOrd="1" destOrd="0" presId="urn:microsoft.com/office/officeart/2018/2/layout/IconVerticalSolidList"/>
    <dgm:cxn modelId="{FB0B766D-3A82-48E5-87DA-8E14AB4BAC34}" type="presParOf" srcId="{91844857-8E03-40D1-9DE3-2B027FEC2B2A}" destId="{770E54BE-2090-4CB5-A322-E694810AFABA}" srcOrd="2" destOrd="0" presId="urn:microsoft.com/office/officeart/2018/2/layout/IconVerticalSolidList"/>
    <dgm:cxn modelId="{620F6949-CFC6-4D31-A921-C6464508B970}" type="presParOf" srcId="{91844857-8E03-40D1-9DE3-2B027FEC2B2A}" destId="{C4C257DB-61E2-4806-A31A-D2BEB8302438}" srcOrd="3" destOrd="0" presId="urn:microsoft.com/office/officeart/2018/2/layout/IconVerticalSolidList"/>
    <dgm:cxn modelId="{0CC51AC3-8323-4423-BBB3-AF9051A3E824}" type="presParOf" srcId="{D80B62C8-3585-49F6-98D6-F369795D19B2}" destId="{16F0FF02-A372-4ACE-970C-C49FD43EC88B}" srcOrd="1" destOrd="0" presId="urn:microsoft.com/office/officeart/2018/2/layout/IconVerticalSolidList"/>
    <dgm:cxn modelId="{6DD94897-3200-4932-AEE9-A98C42CDED7B}" type="presParOf" srcId="{D80B62C8-3585-49F6-98D6-F369795D19B2}" destId="{AC8D04AE-C5FB-440D-B071-089E3BCBFC63}" srcOrd="2" destOrd="0" presId="urn:microsoft.com/office/officeart/2018/2/layout/IconVerticalSolidList"/>
    <dgm:cxn modelId="{3EDBF275-6E24-4E70-A3FB-0F0F2FF648DB}" type="presParOf" srcId="{AC8D04AE-C5FB-440D-B071-089E3BCBFC63}" destId="{B9DFCB50-D3A9-4E61-A31E-20DD5CDB7F8B}" srcOrd="0" destOrd="0" presId="urn:microsoft.com/office/officeart/2018/2/layout/IconVerticalSolidList"/>
    <dgm:cxn modelId="{87C050B2-429B-4445-A0C5-276B079011FE}" type="presParOf" srcId="{AC8D04AE-C5FB-440D-B071-089E3BCBFC63}" destId="{A8532C30-7462-4185-A53C-64B43D1D6888}" srcOrd="1" destOrd="0" presId="urn:microsoft.com/office/officeart/2018/2/layout/IconVerticalSolidList"/>
    <dgm:cxn modelId="{D218ABB9-ADB1-4424-B40C-8488434063AC}" type="presParOf" srcId="{AC8D04AE-C5FB-440D-B071-089E3BCBFC63}" destId="{2BBA308D-66A8-4762-B5D3-48EAFC8B5359}" srcOrd="2" destOrd="0" presId="urn:microsoft.com/office/officeart/2018/2/layout/IconVerticalSolidList"/>
    <dgm:cxn modelId="{34A5609A-3044-4BE7-9281-523EA2D8738F}" type="presParOf" srcId="{AC8D04AE-C5FB-440D-B071-089E3BCBFC63}" destId="{B4C9FCEB-6245-4D6B-8F65-45955452EF89}" srcOrd="3" destOrd="0" presId="urn:microsoft.com/office/officeart/2018/2/layout/IconVerticalSolidList"/>
    <dgm:cxn modelId="{DE29AC2B-8941-4272-AF14-99510B6EE033}" type="presParOf" srcId="{D80B62C8-3585-49F6-98D6-F369795D19B2}" destId="{CA2F5964-4E25-4717-B375-1D75644A91E5}" srcOrd="3" destOrd="0" presId="urn:microsoft.com/office/officeart/2018/2/layout/IconVerticalSolidList"/>
    <dgm:cxn modelId="{1F2E8591-B7AE-4C02-A455-F294525BF380}" type="presParOf" srcId="{D80B62C8-3585-49F6-98D6-F369795D19B2}" destId="{6C929A7B-CADE-4031-BA6F-BDEA4B7AEC45}" srcOrd="4" destOrd="0" presId="urn:microsoft.com/office/officeart/2018/2/layout/IconVerticalSolidList"/>
    <dgm:cxn modelId="{5A9C0812-2645-4EAC-BEE7-C49E35A0F1E6}" type="presParOf" srcId="{6C929A7B-CADE-4031-BA6F-BDEA4B7AEC45}" destId="{0A4742CF-63B8-47CF-B557-FF7C2B3B8D7E}" srcOrd="0" destOrd="0" presId="urn:microsoft.com/office/officeart/2018/2/layout/IconVerticalSolidList"/>
    <dgm:cxn modelId="{8C5C84E6-A3DC-40E4-AD4F-1800E764504B}" type="presParOf" srcId="{6C929A7B-CADE-4031-BA6F-BDEA4B7AEC45}" destId="{7ADA29EE-E053-4EE4-BA9F-7E0157E36A1E}" srcOrd="1" destOrd="0" presId="urn:microsoft.com/office/officeart/2018/2/layout/IconVerticalSolidList"/>
    <dgm:cxn modelId="{5DCD6C74-79D9-45FB-AEBA-FB3DC6BC7B54}" type="presParOf" srcId="{6C929A7B-CADE-4031-BA6F-BDEA4B7AEC45}" destId="{DDCBFCB5-066F-42F4-B710-4247537117B0}" srcOrd="2" destOrd="0" presId="urn:microsoft.com/office/officeart/2018/2/layout/IconVerticalSolidList"/>
    <dgm:cxn modelId="{89C2E951-AED1-41F6-A360-A8A2CA9A90B9}" type="presParOf" srcId="{6C929A7B-CADE-4031-BA6F-BDEA4B7AEC45}" destId="{96E9D08A-BEB1-4C46-8E53-155D8D3757FA}" srcOrd="3" destOrd="0" presId="urn:microsoft.com/office/officeart/2018/2/layout/IconVerticalSolidList"/>
    <dgm:cxn modelId="{47D05FED-23C1-429F-8BEB-ED72F04ECA72}" type="presParOf" srcId="{D80B62C8-3585-49F6-98D6-F369795D19B2}" destId="{B43D8268-CD6B-4777-8FFF-9196C96D7ED3}" srcOrd="5" destOrd="0" presId="urn:microsoft.com/office/officeart/2018/2/layout/IconVerticalSolidList"/>
    <dgm:cxn modelId="{CB325037-FEE8-41C6-B059-E8AA24149E08}" type="presParOf" srcId="{D80B62C8-3585-49F6-98D6-F369795D19B2}" destId="{9958BC63-D35D-422F-ACC0-0CC7E678864F}" srcOrd="6" destOrd="0" presId="urn:microsoft.com/office/officeart/2018/2/layout/IconVerticalSolidList"/>
    <dgm:cxn modelId="{409D574E-1C6C-487E-9F1E-CBDDCD96CF05}" type="presParOf" srcId="{9958BC63-D35D-422F-ACC0-0CC7E678864F}" destId="{AA179759-72C2-4D46-ABB1-85815B52B59A}" srcOrd="0" destOrd="0" presId="urn:microsoft.com/office/officeart/2018/2/layout/IconVerticalSolidList"/>
    <dgm:cxn modelId="{F15B01E5-7F1A-4782-B2D7-AF2FC0ECD6ED}" type="presParOf" srcId="{9958BC63-D35D-422F-ACC0-0CC7E678864F}" destId="{5897D962-9EB5-4C75-B1E5-80A7A4F0D2CA}" srcOrd="1" destOrd="0" presId="urn:microsoft.com/office/officeart/2018/2/layout/IconVerticalSolidList"/>
    <dgm:cxn modelId="{FA134BB7-0E6F-40C5-A3F4-8CD0EC664AA8}" type="presParOf" srcId="{9958BC63-D35D-422F-ACC0-0CC7E678864F}" destId="{65F438C7-CF11-4F64-9363-D5D3FA433DFC}" srcOrd="2" destOrd="0" presId="urn:microsoft.com/office/officeart/2018/2/layout/IconVerticalSolidList"/>
    <dgm:cxn modelId="{5718B52C-0BD9-4CB5-9F28-A9905E5DBB7D}" type="presParOf" srcId="{9958BC63-D35D-422F-ACC0-0CC7E678864F}" destId="{15CE2A60-BBA2-4033-B0B9-F898FD88FFC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8D9479-8C0F-464A-85C3-8A96709820B8}" type="doc">
      <dgm:prSet loTypeId="urn:microsoft.com/office/officeart/2005/8/layout/vProcess5" loCatId="process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312D3C8B-56ED-4F3E-B645-9A2C6921957E}">
      <dgm:prSet/>
      <dgm:spPr/>
      <dgm:t>
        <a:bodyPr/>
        <a:lstStyle/>
        <a:p>
          <a:r>
            <a:rPr lang="en-US" b="0" i="0" baseline="0"/>
            <a:t>Dropping non-numeric columns</a:t>
          </a:r>
          <a:endParaRPr lang="en-US"/>
        </a:p>
      </dgm:t>
    </dgm:pt>
    <dgm:pt modelId="{AD398FE2-DB0A-48A8-8B30-CC8083D94C6B}" type="parTrans" cxnId="{C7730320-9741-4F5D-9AF4-66D6AB586827}">
      <dgm:prSet/>
      <dgm:spPr/>
      <dgm:t>
        <a:bodyPr/>
        <a:lstStyle/>
        <a:p>
          <a:endParaRPr lang="en-US"/>
        </a:p>
      </dgm:t>
    </dgm:pt>
    <dgm:pt modelId="{DB451491-51A6-443F-8A18-215D8E1801F1}" type="sibTrans" cxnId="{C7730320-9741-4F5D-9AF4-66D6AB586827}">
      <dgm:prSet/>
      <dgm:spPr/>
      <dgm:t>
        <a:bodyPr/>
        <a:lstStyle/>
        <a:p>
          <a:endParaRPr lang="en-US"/>
        </a:p>
      </dgm:t>
    </dgm:pt>
    <dgm:pt modelId="{5A68259B-4692-4317-8023-9ACDB5026C47}">
      <dgm:prSet/>
      <dgm:spPr/>
      <dgm:t>
        <a:bodyPr/>
        <a:lstStyle/>
        <a:p>
          <a:r>
            <a:rPr lang="en-US" b="0" i="0" baseline="0"/>
            <a:t>Handling missing values (e.g., using 0s for pitch types not thrown)</a:t>
          </a:r>
          <a:endParaRPr lang="en-US"/>
        </a:p>
      </dgm:t>
    </dgm:pt>
    <dgm:pt modelId="{268DEA13-68A8-4A02-B41A-038B04325297}" type="parTrans" cxnId="{AB0EA836-C0CB-47AF-8C24-0CC2439C3004}">
      <dgm:prSet/>
      <dgm:spPr/>
      <dgm:t>
        <a:bodyPr/>
        <a:lstStyle/>
        <a:p>
          <a:endParaRPr lang="en-US"/>
        </a:p>
      </dgm:t>
    </dgm:pt>
    <dgm:pt modelId="{8DDE087A-F834-4E20-94DA-708BC3F21041}" type="sibTrans" cxnId="{AB0EA836-C0CB-47AF-8C24-0CC2439C3004}">
      <dgm:prSet/>
      <dgm:spPr/>
      <dgm:t>
        <a:bodyPr/>
        <a:lstStyle/>
        <a:p>
          <a:endParaRPr lang="en-US"/>
        </a:p>
      </dgm:t>
    </dgm:pt>
    <dgm:pt modelId="{EFADBFE9-2CF5-4BFD-B066-C31A053EEDEC}">
      <dgm:prSet/>
      <dgm:spPr/>
      <dgm:t>
        <a:bodyPr/>
        <a:lstStyle/>
        <a:p>
          <a:r>
            <a:rPr lang="en-US" b="0" i="0" baseline="0"/>
            <a:t>Creating </a:t>
          </a:r>
          <a:r>
            <a:rPr lang="en-US"/>
            <a:t>Binary [‘Injured’] column</a:t>
          </a:r>
        </a:p>
      </dgm:t>
    </dgm:pt>
    <dgm:pt modelId="{76753DCA-2772-4080-A5F2-30CD70C53CC4}" type="parTrans" cxnId="{583ABB20-AC99-481E-974D-8E9DECA60FD2}">
      <dgm:prSet/>
      <dgm:spPr/>
      <dgm:t>
        <a:bodyPr/>
        <a:lstStyle/>
        <a:p>
          <a:endParaRPr lang="en-US"/>
        </a:p>
      </dgm:t>
    </dgm:pt>
    <dgm:pt modelId="{DCBE5B0A-7723-4EC8-ADA5-4AC3FC0A6536}" type="sibTrans" cxnId="{583ABB20-AC99-481E-974D-8E9DECA60FD2}">
      <dgm:prSet/>
      <dgm:spPr/>
      <dgm:t>
        <a:bodyPr/>
        <a:lstStyle/>
        <a:p>
          <a:endParaRPr lang="en-US"/>
        </a:p>
      </dgm:t>
    </dgm:pt>
    <dgm:pt modelId="{E0393D14-51A0-48DA-A935-E291F41D7B0B}">
      <dgm:prSet/>
      <dgm:spPr/>
      <dgm:t>
        <a:bodyPr/>
        <a:lstStyle/>
        <a:p>
          <a:r>
            <a:rPr lang="en-US" dirty="0"/>
            <a:t>Target variable distribution 0 - 58% | 1 - 42%</a:t>
          </a:r>
        </a:p>
      </dgm:t>
    </dgm:pt>
    <dgm:pt modelId="{76013BF4-33CC-4A03-8FFA-E572BC7790DC}" type="parTrans" cxnId="{82D2D463-E289-4E8A-A7C7-7AF576478256}">
      <dgm:prSet/>
      <dgm:spPr/>
      <dgm:t>
        <a:bodyPr/>
        <a:lstStyle/>
        <a:p>
          <a:endParaRPr lang="en-US"/>
        </a:p>
      </dgm:t>
    </dgm:pt>
    <dgm:pt modelId="{4E56B5EA-499B-4AD8-A042-8B869624EDC6}" type="sibTrans" cxnId="{82D2D463-E289-4E8A-A7C7-7AF576478256}">
      <dgm:prSet/>
      <dgm:spPr/>
      <dgm:t>
        <a:bodyPr/>
        <a:lstStyle/>
        <a:p>
          <a:endParaRPr lang="en-US"/>
        </a:p>
      </dgm:t>
    </dgm:pt>
    <dgm:pt modelId="{C1AC1501-6D21-4632-B297-707F1BEBE5FC}">
      <dgm:prSet/>
      <dgm:spPr/>
      <dgm:t>
        <a:bodyPr/>
        <a:lstStyle/>
        <a:p>
          <a:r>
            <a:rPr lang="en-US" b="0" i="0" baseline="0"/>
            <a:t>Standardization</a:t>
          </a:r>
          <a:endParaRPr lang="en-US"/>
        </a:p>
      </dgm:t>
    </dgm:pt>
    <dgm:pt modelId="{E61BACAF-9FF7-474C-9B5B-40EE25D434D5}" type="parTrans" cxnId="{649117EE-FC78-4480-AC38-63B0C49F9DF9}">
      <dgm:prSet/>
      <dgm:spPr/>
      <dgm:t>
        <a:bodyPr/>
        <a:lstStyle/>
        <a:p>
          <a:endParaRPr lang="en-US"/>
        </a:p>
      </dgm:t>
    </dgm:pt>
    <dgm:pt modelId="{DDF517FE-AE72-47A9-A2CF-CBE5241D46B2}" type="sibTrans" cxnId="{649117EE-FC78-4480-AC38-63B0C49F9DF9}">
      <dgm:prSet/>
      <dgm:spPr/>
      <dgm:t>
        <a:bodyPr/>
        <a:lstStyle/>
        <a:p>
          <a:endParaRPr lang="en-US"/>
        </a:p>
      </dgm:t>
    </dgm:pt>
    <dgm:pt modelId="{911ABBEE-C5A4-4445-B853-7D87846A4131}">
      <dgm:prSet/>
      <dgm:spPr/>
      <dgm:t>
        <a:bodyPr/>
        <a:lstStyle/>
        <a:p>
          <a:r>
            <a:rPr lang="en-US" b="0" i="0" baseline="0"/>
            <a:t>Train/validation/test split: 60/20/20</a:t>
          </a:r>
          <a:endParaRPr lang="en-US"/>
        </a:p>
      </dgm:t>
    </dgm:pt>
    <dgm:pt modelId="{68DD7FA9-CEDE-4AAC-B4E4-BE0E190E2437}" type="parTrans" cxnId="{06945920-24FC-4285-90D2-0B7C4FDF5C60}">
      <dgm:prSet/>
      <dgm:spPr/>
      <dgm:t>
        <a:bodyPr/>
        <a:lstStyle/>
        <a:p>
          <a:endParaRPr lang="en-US"/>
        </a:p>
      </dgm:t>
    </dgm:pt>
    <dgm:pt modelId="{7A06D58D-0C7F-4A6D-849E-28BCB1BB0993}" type="sibTrans" cxnId="{06945920-24FC-4285-90D2-0B7C4FDF5C60}">
      <dgm:prSet/>
      <dgm:spPr/>
      <dgm:t>
        <a:bodyPr/>
        <a:lstStyle/>
        <a:p>
          <a:endParaRPr lang="en-US"/>
        </a:p>
      </dgm:t>
    </dgm:pt>
    <dgm:pt modelId="{FC971C14-DF2A-4524-BB72-9CDDA1AE5ADD}" type="pres">
      <dgm:prSet presAssocID="{3C8D9479-8C0F-464A-85C3-8A96709820B8}" presName="outerComposite" presStyleCnt="0">
        <dgm:presLayoutVars>
          <dgm:chMax val="5"/>
          <dgm:dir/>
          <dgm:resizeHandles val="exact"/>
        </dgm:presLayoutVars>
      </dgm:prSet>
      <dgm:spPr/>
    </dgm:pt>
    <dgm:pt modelId="{B6D0805B-1E39-4CE0-9A78-4023DB5ECCBC}" type="pres">
      <dgm:prSet presAssocID="{3C8D9479-8C0F-464A-85C3-8A96709820B8}" presName="dummyMaxCanvas" presStyleCnt="0">
        <dgm:presLayoutVars/>
      </dgm:prSet>
      <dgm:spPr/>
    </dgm:pt>
    <dgm:pt modelId="{4458A49A-E795-424E-BAED-21FEF3517EEF}" type="pres">
      <dgm:prSet presAssocID="{3C8D9479-8C0F-464A-85C3-8A96709820B8}" presName="FiveNodes_1" presStyleLbl="node1" presStyleIdx="0" presStyleCnt="5">
        <dgm:presLayoutVars>
          <dgm:bulletEnabled val="1"/>
        </dgm:presLayoutVars>
      </dgm:prSet>
      <dgm:spPr/>
    </dgm:pt>
    <dgm:pt modelId="{D231EF99-6625-4872-B50E-D3B9E5A22A00}" type="pres">
      <dgm:prSet presAssocID="{3C8D9479-8C0F-464A-85C3-8A96709820B8}" presName="FiveNodes_2" presStyleLbl="node1" presStyleIdx="1" presStyleCnt="5">
        <dgm:presLayoutVars>
          <dgm:bulletEnabled val="1"/>
        </dgm:presLayoutVars>
      </dgm:prSet>
      <dgm:spPr/>
    </dgm:pt>
    <dgm:pt modelId="{85872B5D-F0B4-492C-85A9-03BD32FC446B}" type="pres">
      <dgm:prSet presAssocID="{3C8D9479-8C0F-464A-85C3-8A96709820B8}" presName="FiveNodes_3" presStyleLbl="node1" presStyleIdx="2" presStyleCnt="5">
        <dgm:presLayoutVars>
          <dgm:bulletEnabled val="1"/>
        </dgm:presLayoutVars>
      </dgm:prSet>
      <dgm:spPr/>
    </dgm:pt>
    <dgm:pt modelId="{736C760B-01EB-47BA-ABB1-0B5B3A57126F}" type="pres">
      <dgm:prSet presAssocID="{3C8D9479-8C0F-464A-85C3-8A96709820B8}" presName="FiveNodes_4" presStyleLbl="node1" presStyleIdx="3" presStyleCnt="5">
        <dgm:presLayoutVars>
          <dgm:bulletEnabled val="1"/>
        </dgm:presLayoutVars>
      </dgm:prSet>
      <dgm:spPr/>
    </dgm:pt>
    <dgm:pt modelId="{86524E45-1C1D-451E-9C64-7850DE6A48AD}" type="pres">
      <dgm:prSet presAssocID="{3C8D9479-8C0F-464A-85C3-8A96709820B8}" presName="FiveNodes_5" presStyleLbl="node1" presStyleIdx="4" presStyleCnt="5">
        <dgm:presLayoutVars>
          <dgm:bulletEnabled val="1"/>
        </dgm:presLayoutVars>
      </dgm:prSet>
      <dgm:spPr/>
    </dgm:pt>
    <dgm:pt modelId="{89492175-1507-4CE6-A4D7-D72E8F28BBBD}" type="pres">
      <dgm:prSet presAssocID="{3C8D9479-8C0F-464A-85C3-8A96709820B8}" presName="FiveConn_1-2" presStyleLbl="fgAccFollowNode1" presStyleIdx="0" presStyleCnt="4">
        <dgm:presLayoutVars>
          <dgm:bulletEnabled val="1"/>
        </dgm:presLayoutVars>
      </dgm:prSet>
      <dgm:spPr/>
    </dgm:pt>
    <dgm:pt modelId="{A3CA6714-F2DB-4F99-A007-832385F5D210}" type="pres">
      <dgm:prSet presAssocID="{3C8D9479-8C0F-464A-85C3-8A96709820B8}" presName="FiveConn_2-3" presStyleLbl="fgAccFollowNode1" presStyleIdx="1" presStyleCnt="4">
        <dgm:presLayoutVars>
          <dgm:bulletEnabled val="1"/>
        </dgm:presLayoutVars>
      </dgm:prSet>
      <dgm:spPr/>
    </dgm:pt>
    <dgm:pt modelId="{CFF14604-BBC7-4DA1-AC23-732868D714CC}" type="pres">
      <dgm:prSet presAssocID="{3C8D9479-8C0F-464A-85C3-8A96709820B8}" presName="FiveConn_3-4" presStyleLbl="fgAccFollowNode1" presStyleIdx="2" presStyleCnt="4">
        <dgm:presLayoutVars>
          <dgm:bulletEnabled val="1"/>
        </dgm:presLayoutVars>
      </dgm:prSet>
      <dgm:spPr/>
    </dgm:pt>
    <dgm:pt modelId="{1D67413E-7E90-4CC3-81EC-B628D556DE9A}" type="pres">
      <dgm:prSet presAssocID="{3C8D9479-8C0F-464A-85C3-8A96709820B8}" presName="FiveConn_4-5" presStyleLbl="fgAccFollowNode1" presStyleIdx="3" presStyleCnt="4">
        <dgm:presLayoutVars>
          <dgm:bulletEnabled val="1"/>
        </dgm:presLayoutVars>
      </dgm:prSet>
      <dgm:spPr/>
    </dgm:pt>
    <dgm:pt modelId="{201878EC-2C7A-4D31-B4AE-9DC4573432A8}" type="pres">
      <dgm:prSet presAssocID="{3C8D9479-8C0F-464A-85C3-8A96709820B8}" presName="FiveNodes_1_text" presStyleLbl="node1" presStyleIdx="4" presStyleCnt="5">
        <dgm:presLayoutVars>
          <dgm:bulletEnabled val="1"/>
        </dgm:presLayoutVars>
      </dgm:prSet>
      <dgm:spPr/>
    </dgm:pt>
    <dgm:pt modelId="{EB57BFCF-FF99-4C2C-8CD6-443D0CFEEF34}" type="pres">
      <dgm:prSet presAssocID="{3C8D9479-8C0F-464A-85C3-8A96709820B8}" presName="FiveNodes_2_text" presStyleLbl="node1" presStyleIdx="4" presStyleCnt="5">
        <dgm:presLayoutVars>
          <dgm:bulletEnabled val="1"/>
        </dgm:presLayoutVars>
      </dgm:prSet>
      <dgm:spPr/>
    </dgm:pt>
    <dgm:pt modelId="{DAB138FD-2372-4C01-A9AD-B86E1A123F9D}" type="pres">
      <dgm:prSet presAssocID="{3C8D9479-8C0F-464A-85C3-8A96709820B8}" presName="FiveNodes_3_text" presStyleLbl="node1" presStyleIdx="4" presStyleCnt="5">
        <dgm:presLayoutVars>
          <dgm:bulletEnabled val="1"/>
        </dgm:presLayoutVars>
      </dgm:prSet>
      <dgm:spPr/>
    </dgm:pt>
    <dgm:pt modelId="{C6D6F16A-6388-46CD-B3E9-81C229F49628}" type="pres">
      <dgm:prSet presAssocID="{3C8D9479-8C0F-464A-85C3-8A96709820B8}" presName="FiveNodes_4_text" presStyleLbl="node1" presStyleIdx="4" presStyleCnt="5">
        <dgm:presLayoutVars>
          <dgm:bulletEnabled val="1"/>
        </dgm:presLayoutVars>
      </dgm:prSet>
      <dgm:spPr/>
    </dgm:pt>
    <dgm:pt modelId="{4358B555-5787-48C4-AC7E-1559F4C5893F}" type="pres">
      <dgm:prSet presAssocID="{3C8D9479-8C0F-464A-85C3-8A96709820B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C7730320-9741-4F5D-9AF4-66D6AB586827}" srcId="{3C8D9479-8C0F-464A-85C3-8A96709820B8}" destId="{312D3C8B-56ED-4F3E-B645-9A2C6921957E}" srcOrd="0" destOrd="0" parTransId="{AD398FE2-DB0A-48A8-8B30-CC8083D94C6B}" sibTransId="{DB451491-51A6-443F-8A18-215D8E1801F1}"/>
    <dgm:cxn modelId="{00953120-5AAE-4E1F-A7C2-D08F2F77E596}" type="presOf" srcId="{DB451491-51A6-443F-8A18-215D8E1801F1}" destId="{89492175-1507-4CE6-A4D7-D72E8F28BBBD}" srcOrd="0" destOrd="0" presId="urn:microsoft.com/office/officeart/2005/8/layout/vProcess5"/>
    <dgm:cxn modelId="{06945920-24FC-4285-90D2-0B7C4FDF5C60}" srcId="{3C8D9479-8C0F-464A-85C3-8A96709820B8}" destId="{911ABBEE-C5A4-4445-B853-7D87846A4131}" srcOrd="4" destOrd="0" parTransId="{68DD7FA9-CEDE-4AAC-B4E4-BE0E190E2437}" sibTransId="{7A06D58D-0C7F-4A6D-849E-28BCB1BB0993}"/>
    <dgm:cxn modelId="{583ABB20-AC99-481E-974D-8E9DECA60FD2}" srcId="{3C8D9479-8C0F-464A-85C3-8A96709820B8}" destId="{EFADBFE9-2CF5-4BFD-B066-C31A053EEDEC}" srcOrd="2" destOrd="0" parTransId="{76753DCA-2772-4080-A5F2-30CD70C53CC4}" sibTransId="{DCBE5B0A-7723-4EC8-ADA5-4AC3FC0A6536}"/>
    <dgm:cxn modelId="{AB0EA836-C0CB-47AF-8C24-0CC2439C3004}" srcId="{3C8D9479-8C0F-464A-85C3-8A96709820B8}" destId="{5A68259B-4692-4317-8023-9ACDB5026C47}" srcOrd="1" destOrd="0" parTransId="{268DEA13-68A8-4A02-B41A-038B04325297}" sibTransId="{8DDE087A-F834-4E20-94DA-708BC3F21041}"/>
    <dgm:cxn modelId="{B036545B-6881-492A-B100-509451623587}" type="presOf" srcId="{5A68259B-4692-4317-8023-9ACDB5026C47}" destId="{EB57BFCF-FF99-4C2C-8CD6-443D0CFEEF34}" srcOrd="1" destOrd="0" presId="urn:microsoft.com/office/officeart/2005/8/layout/vProcess5"/>
    <dgm:cxn modelId="{82D2D463-E289-4E8A-A7C7-7AF576478256}" srcId="{EFADBFE9-2CF5-4BFD-B066-C31A053EEDEC}" destId="{E0393D14-51A0-48DA-A935-E291F41D7B0B}" srcOrd="0" destOrd="0" parTransId="{76013BF4-33CC-4A03-8FFA-E572BC7790DC}" sibTransId="{4E56B5EA-499B-4AD8-A042-8B869624EDC6}"/>
    <dgm:cxn modelId="{D9EF0965-8DB1-43DA-926E-1BE6181BD58F}" type="presOf" srcId="{DDF517FE-AE72-47A9-A2CF-CBE5241D46B2}" destId="{1D67413E-7E90-4CC3-81EC-B628D556DE9A}" srcOrd="0" destOrd="0" presId="urn:microsoft.com/office/officeart/2005/8/layout/vProcess5"/>
    <dgm:cxn modelId="{308E7247-57E7-48FF-A6E5-E9C3A1C37594}" type="presOf" srcId="{911ABBEE-C5A4-4445-B853-7D87846A4131}" destId="{86524E45-1C1D-451E-9C64-7850DE6A48AD}" srcOrd="0" destOrd="0" presId="urn:microsoft.com/office/officeart/2005/8/layout/vProcess5"/>
    <dgm:cxn modelId="{62355B4A-DDEF-4223-BDD0-A12D1D59F759}" type="presOf" srcId="{8DDE087A-F834-4E20-94DA-708BC3F21041}" destId="{A3CA6714-F2DB-4F99-A007-832385F5D210}" srcOrd="0" destOrd="0" presId="urn:microsoft.com/office/officeart/2005/8/layout/vProcess5"/>
    <dgm:cxn modelId="{4E864F4E-CE2D-4FF3-A35E-2B878914784B}" type="presOf" srcId="{312D3C8B-56ED-4F3E-B645-9A2C6921957E}" destId="{4458A49A-E795-424E-BAED-21FEF3517EEF}" srcOrd="0" destOrd="0" presId="urn:microsoft.com/office/officeart/2005/8/layout/vProcess5"/>
    <dgm:cxn modelId="{86818A6E-DB10-47C3-A925-3A28BD768219}" type="presOf" srcId="{DCBE5B0A-7723-4EC8-ADA5-4AC3FC0A6536}" destId="{CFF14604-BBC7-4DA1-AC23-732868D714CC}" srcOrd="0" destOrd="0" presId="urn:microsoft.com/office/officeart/2005/8/layout/vProcess5"/>
    <dgm:cxn modelId="{EF75A26E-7054-493B-8267-D75331F196E7}" type="presOf" srcId="{5A68259B-4692-4317-8023-9ACDB5026C47}" destId="{D231EF99-6625-4872-B50E-D3B9E5A22A00}" srcOrd="0" destOrd="0" presId="urn:microsoft.com/office/officeart/2005/8/layout/vProcess5"/>
    <dgm:cxn modelId="{AC71D277-EC00-49A5-8B90-97E6C0A67B85}" type="presOf" srcId="{3C8D9479-8C0F-464A-85C3-8A96709820B8}" destId="{FC971C14-DF2A-4524-BB72-9CDDA1AE5ADD}" srcOrd="0" destOrd="0" presId="urn:microsoft.com/office/officeart/2005/8/layout/vProcess5"/>
    <dgm:cxn modelId="{745EFB58-37A8-4EF4-A2D3-5F434667681D}" type="presOf" srcId="{E0393D14-51A0-48DA-A935-E291F41D7B0B}" destId="{DAB138FD-2372-4C01-A9AD-B86E1A123F9D}" srcOrd="1" destOrd="1" presId="urn:microsoft.com/office/officeart/2005/8/layout/vProcess5"/>
    <dgm:cxn modelId="{ACD2869E-D56B-48CB-874F-603CC6DB9D88}" type="presOf" srcId="{E0393D14-51A0-48DA-A935-E291F41D7B0B}" destId="{85872B5D-F0B4-492C-85A9-03BD32FC446B}" srcOrd="0" destOrd="1" presId="urn:microsoft.com/office/officeart/2005/8/layout/vProcess5"/>
    <dgm:cxn modelId="{EC3C4BA2-673A-43CD-8630-3DCA558AFC69}" type="presOf" srcId="{C1AC1501-6D21-4632-B297-707F1BEBE5FC}" destId="{C6D6F16A-6388-46CD-B3E9-81C229F49628}" srcOrd="1" destOrd="0" presId="urn:microsoft.com/office/officeart/2005/8/layout/vProcess5"/>
    <dgm:cxn modelId="{8DE139BD-F9BE-4215-B7D9-B2DB24008EC7}" type="presOf" srcId="{312D3C8B-56ED-4F3E-B645-9A2C6921957E}" destId="{201878EC-2C7A-4D31-B4AE-9DC4573432A8}" srcOrd="1" destOrd="0" presId="urn:microsoft.com/office/officeart/2005/8/layout/vProcess5"/>
    <dgm:cxn modelId="{63A1D4C4-691E-432D-91BB-EA7B71EE57B3}" type="presOf" srcId="{911ABBEE-C5A4-4445-B853-7D87846A4131}" destId="{4358B555-5787-48C4-AC7E-1559F4C5893F}" srcOrd="1" destOrd="0" presId="urn:microsoft.com/office/officeart/2005/8/layout/vProcess5"/>
    <dgm:cxn modelId="{CAAD6FC7-EE4A-4291-B733-A4BE225B8658}" type="presOf" srcId="{C1AC1501-6D21-4632-B297-707F1BEBE5FC}" destId="{736C760B-01EB-47BA-ABB1-0B5B3A57126F}" srcOrd="0" destOrd="0" presId="urn:microsoft.com/office/officeart/2005/8/layout/vProcess5"/>
    <dgm:cxn modelId="{53E82DEA-1016-423F-A079-836640C570DD}" type="presOf" srcId="{EFADBFE9-2CF5-4BFD-B066-C31A053EEDEC}" destId="{85872B5D-F0B4-492C-85A9-03BD32FC446B}" srcOrd="0" destOrd="0" presId="urn:microsoft.com/office/officeart/2005/8/layout/vProcess5"/>
    <dgm:cxn modelId="{649117EE-FC78-4480-AC38-63B0C49F9DF9}" srcId="{3C8D9479-8C0F-464A-85C3-8A96709820B8}" destId="{C1AC1501-6D21-4632-B297-707F1BEBE5FC}" srcOrd="3" destOrd="0" parTransId="{E61BACAF-9FF7-474C-9B5B-40EE25D434D5}" sibTransId="{DDF517FE-AE72-47A9-A2CF-CBE5241D46B2}"/>
    <dgm:cxn modelId="{83DA04FC-2CD4-4CA6-804E-C66A5A7BADC9}" type="presOf" srcId="{EFADBFE9-2CF5-4BFD-B066-C31A053EEDEC}" destId="{DAB138FD-2372-4C01-A9AD-B86E1A123F9D}" srcOrd="1" destOrd="0" presId="urn:microsoft.com/office/officeart/2005/8/layout/vProcess5"/>
    <dgm:cxn modelId="{FF59A326-C718-40DF-A90E-5EA6EAD7DBF4}" type="presParOf" srcId="{FC971C14-DF2A-4524-BB72-9CDDA1AE5ADD}" destId="{B6D0805B-1E39-4CE0-9A78-4023DB5ECCBC}" srcOrd="0" destOrd="0" presId="urn:microsoft.com/office/officeart/2005/8/layout/vProcess5"/>
    <dgm:cxn modelId="{005A733D-3DD0-44A6-8BB6-26C4A8CBB709}" type="presParOf" srcId="{FC971C14-DF2A-4524-BB72-9CDDA1AE5ADD}" destId="{4458A49A-E795-424E-BAED-21FEF3517EEF}" srcOrd="1" destOrd="0" presId="urn:microsoft.com/office/officeart/2005/8/layout/vProcess5"/>
    <dgm:cxn modelId="{2CBB2F20-B838-4CFC-A321-55652A4E2F7D}" type="presParOf" srcId="{FC971C14-DF2A-4524-BB72-9CDDA1AE5ADD}" destId="{D231EF99-6625-4872-B50E-D3B9E5A22A00}" srcOrd="2" destOrd="0" presId="urn:microsoft.com/office/officeart/2005/8/layout/vProcess5"/>
    <dgm:cxn modelId="{2B425A82-3625-44E5-BB7F-E950C45494E2}" type="presParOf" srcId="{FC971C14-DF2A-4524-BB72-9CDDA1AE5ADD}" destId="{85872B5D-F0B4-492C-85A9-03BD32FC446B}" srcOrd="3" destOrd="0" presId="urn:microsoft.com/office/officeart/2005/8/layout/vProcess5"/>
    <dgm:cxn modelId="{442AE7FA-7DAB-45F4-A011-7203854DD2EE}" type="presParOf" srcId="{FC971C14-DF2A-4524-BB72-9CDDA1AE5ADD}" destId="{736C760B-01EB-47BA-ABB1-0B5B3A57126F}" srcOrd="4" destOrd="0" presId="urn:microsoft.com/office/officeart/2005/8/layout/vProcess5"/>
    <dgm:cxn modelId="{5A0B1375-56CF-4480-B39A-40755342E843}" type="presParOf" srcId="{FC971C14-DF2A-4524-BB72-9CDDA1AE5ADD}" destId="{86524E45-1C1D-451E-9C64-7850DE6A48AD}" srcOrd="5" destOrd="0" presId="urn:microsoft.com/office/officeart/2005/8/layout/vProcess5"/>
    <dgm:cxn modelId="{B429BF50-BEE1-43BC-A41F-8E7F9F023C97}" type="presParOf" srcId="{FC971C14-DF2A-4524-BB72-9CDDA1AE5ADD}" destId="{89492175-1507-4CE6-A4D7-D72E8F28BBBD}" srcOrd="6" destOrd="0" presId="urn:microsoft.com/office/officeart/2005/8/layout/vProcess5"/>
    <dgm:cxn modelId="{B851C809-D746-4AB8-B7D2-193422DBB886}" type="presParOf" srcId="{FC971C14-DF2A-4524-BB72-9CDDA1AE5ADD}" destId="{A3CA6714-F2DB-4F99-A007-832385F5D210}" srcOrd="7" destOrd="0" presId="urn:microsoft.com/office/officeart/2005/8/layout/vProcess5"/>
    <dgm:cxn modelId="{31975AEB-A55D-4DA6-847F-A53B397A7943}" type="presParOf" srcId="{FC971C14-DF2A-4524-BB72-9CDDA1AE5ADD}" destId="{CFF14604-BBC7-4DA1-AC23-732868D714CC}" srcOrd="8" destOrd="0" presId="urn:microsoft.com/office/officeart/2005/8/layout/vProcess5"/>
    <dgm:cxn modelId="{BE0940F2-4D7A-470B-AEC8-F13E15067DE7}" type="presParOf" srcId="{FC971C14-DF2A-4524-BB72-9CDDA1AE5ADD}" destId="{1D67413E-7E90-4CC3-81EC-B628D556DE9A}" srcOrd="9" destOrd="0" presId="urn:microsoft.com/office/officeart/2005/8/layout/vProcess5"/>
    <dgm:cxn modelId="{5B55C9BE-5310-4534-A2A3-7345140962D3}" type="presParOf" srcId="{FC971C14-DF2A-4524-BB72-9CDDA1AE5ADD}" destId="{201878EC-2C7A-4D31-B4AE-9DC4573432A8}" srcOrd="10" destOrd="0" presId="urn:microsoft.com/office/officeart/2005/8/layout/vProcess5"/>
    <dgm:cxn modelId="{F569DB37-A729-4241-BE6E-B82FB120750F}" type="presParOf" srcId="{FC971C14-DF2A-4524-BB72-9CDDA1AE5ADD}" destId="{EB57BFCF-FF99-4C2C-8CD6-443D0CFEEF34}" srcOrd="11" destOrd="0" presId="urn:microsoft.com/office/officeart/2005/8/layout/vProcess5"/>
    <dgm:cxn modelId="{F0537F37-E51C-45B0-9131-93665E536BB2}" type="presParOf" srcId="{FC971C14-DF2A-4524-BB72-9CDDA1AE5ADD}" destId="{DAB138FD-2372-4C01-A9AD-B86E1A123F9D}" srcOrd="12" destOrd="0" presId="urn:microsoft.com/office/officeart/2005/8/layout/vProcess5"/>
    <dgm:cxn modelId="{E42C396A-DA98-4519-9B56-ED28004997AD}" type="presParOf" srcId="{FC971C14-DF2A-4524-BB72-9CDDA1AE5ADD}" destId="{C6D6F16A-6388-46CD-B3E9-81C229F49628}" srcOrd="13" destOrd="0" presId="urn:microsoft.com/office/officeart/2005/8/layout/vProcess5"/>
    <dgm:cxn modelId="{7BC67843-4AE1-4DF4-99A2-6EC05B0715D4}" type="presParOf" srcId="{FC971C14-DF2A-4524-BB72-9CDDA1AE5ADD}" destId="{4358B555-5787-48C4-AC7E-1559F4C5893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C33A682-113A-4578-8D6D-C6AAADCB1E0E}" type="doc">
      <dgm:prSet loTypeId="urn:microsoft.com/office/officeart/2005/8/layout/list1" loCatId="list" qsTypeId="urn:microsoft.com/office/officeart/2005/8/quickstyle/simple2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C3677D8-4440-452A-90A1-778FAA04851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Logistic Regression</a:t>
          </a:r>
          <a:endParaRPr lang="en-US" dirty="0"/>
        </a:p>
      </dgm:t>
    </dgm:pt>
    <dgm:pt modelId="{A5539DC9-1D61-40BB-8AC4-C5DCC97307FB}" type="parTrans" cxnId="{EBD39481-C888-4F23-8079-EF747BA0114F}">
      <dgm:prSet/>
      <dgm:spPr/>
      <dgm:t>
        <a:bodyPr/>
        <a:lstStyle/>
        <a:p>
          <a:endParaRPr lang="en-US"/>
        </a:p>
      </dgm:t>
    </dgm:pt>
    <dgm:pt modelId="{BBA55D39-73C7-4EF6-A58E-0CE386B36223}" type="sibTrans" cxnId="{EBD39481-C888-4F23-8079-EF747BA0114F}">
      <dgm:prSet/>
      <dgm:spPr/>
      <dgm:t>
        <a:bodyPr/>
        <a:lstStyle/>
        <a:p>
          <a:endParaRPr lang="en-US"/>
        </a:p>
      </dgm:t>
    </dgm:pt>
    <dgm:pt modelId="{EE6E1611-C561-4EC9-A9BE-6D4BAC3B5B2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L2 with Cross validation (C of 1)</a:t>
          </a:r>
        </a:p>
      </dgm:t>
    </dgm:pt>
    <dgm:pt modelId="{66B2A8CE-62B5-4B37-A9BD-A34953B008D3}" type="parTrans" cxnId="{B4D40884-1730-44EB-B089-FDAF5430AA9D}">
      <dgm:prSet/>
      <dgm:spPr/>
      <dgm:t>
        <a:bodyPr/>
        <a:lstStyle/>
        <a:p>
          <a:endParaRPr lang="en-US"/>
        </a:p>
      </dgm:t>
    </dgm:pt>
    <dgm:pt modelId="{11306B0B-5937-4E26-BBDE-95CFBA8616F5}" type="sibTrans" cxnId="{B4D40884-1730-44EB-B089-FDAF5430AA9D}">
      <dgm:prSet/>
      <dgm:spPr/>
      <dgm:t>
        <a:bodyPr/>
        <a:lstStyle/>
        <a:p>
          <a:endParaRPr lang="en-US"/>
        </a:p>
      </dgm:t>
    </dgm:pt>
    <dgm:pt modelId="{1CFD4373-7B85-4470-8F34-9230D8492D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Decision Tree</a:t>
          </a:r>
          <a:endParaRPr lang="en-US"/>
        </a:p>
      </dgm:t>
    </dgm:pt>
    <dgm:pt modelId="{CCC8D0B7-9094-4209-98AF-ADF57ED40E67}" type="parTrans" cxnId="{9BF68534-38AE-4878-A9A3-979AE037521C}">
      <dgm:prSet/>
      <dgm:spPr/>
      <dgm:t>
        <a:bodyPr/>
        <a:lstStyle/>
        <a:p>
          <a:endParaRPr lang="en-US"/>
        </a:p>
      </dgm:t>
    </dgm:pt>
    <dgm:pt modelId="{7160CEE2-E233-4CBB-A87E-3F6DDAB36F02}" type="sibTrans" cxnId="{9BF68534-38AE-4878-A9A3-979AE037521C}">
      <dgm:prSet/>
      <dgm:spPr/>
      <dgm:t>
        <a:bodyPr/>
        <a:lstStyle/>
        <a:p>
          <a:endParaRPr lang="en-US"/>
        </a:p>
      </dgm:t>
    </dgm:pt>
    <dgm:pt modelId="{A850FA10-E82B-4D1C-8B66-A77C8B6DDB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Max_Depth</a:t>
          </a:r>
          <a:r>
            <a:rPr lang="en-US" dirty="0"/>
            <a:t> = 5, </a:t>
          </a:r>
          <a:r>
            <a:rPr lang="en-US" dirty="0" err="1"/>
            <a:t>Min_Leaves</a:t>
          </a:r>
          <a:r>
            <a:rPr lang="en-US" dirty="0"/>
            <a:t> = 5, </a:t>
          </a:r>
          <a:r>
            <a:rPr lang="en-US" dirty="0" err="1"/>
            <a:t>Min_Split</a:t>
          </a:r>
          <a:r>
            <a:rPr lang="en-US" dirty="0"/>
            <a:t> = 10,       Criterion = Entropy</a:t>
          </a:r>
        </a:p>
      </dgm:t>
    </dgm:pt>
    <dgm:pt modelId="{D891F06E-B362-460F-9FBA-93A05F39BC18}" type="parTrans" cxnId="{4E897259-C907-409D-B598-C02AD4DA308D}">
      <dgm:prSet/>
      <dgm:spPr/>
      <dgm:t>
        <a:bodyPr/>
        <a:lstStyle/>
        <a:p>
          <a:endParaRPr lang="en-US"/>
        </a:p>
      </dgm:t>
    </dgm:pt>
    <dgm:pt modelId="{605B62E7-A8B0-4D5B-9F03-E8AB10E7D459}" type="sibTrans" cxnId="{4E897259-C907-409D-B598-C02AD4DA308D}">
      <dgm:prSet/>
      <dgm:spPr/>
      <dgm:t>
        <a:bodyPr/>
        <a:lstStyle/>
        <a:p>
          <a:endParaRPr lang="en-US"/>
        </a:p>
      </dgm:t>
    </dgm:pt>
    <dgm:pt modelId="{37C01588-9B15-4534-B63C-7DF98C7F70F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XGBoost</a:t>
          </a:r>
          <a:endParaRPr lang="en-US"/>
        </a:p>
      </dgm:t>
    </dgm:pt>
    <dgm:pt modelId="{9CC9E587-69A3-476E-8066-95AB88FDCF57}" type="parTrans" cxnId="{D5693D7A-8E7F-4495-9505-0672CB86E1AE}">
      <dgm:prSet/>
      <dgm:spPr/>
      <dgm:t>
        <a:bodyPr/>
        <a:lstStyle/>
        <a:p>
          <a:endParaRPr lang="en-US"/>
        </a:p>
      </dgm:t>
    </dgm:pt>
    <dgm:pt modelId="{C7A6A7F4-B1C8-475E-9DC9-F5D1D48209D5}" type="sibTrans" cxnId="{D5693D7A-8E7F-4495-9505-0672CB86E1AE}">
      <dgm:prSet/>
      <dgm:spPr/>
      <dgm:t>
        <a:bodyPr/>
        <a:lstStyle/>
        <a:p>
          <a:endParaRPr lang="en-US"/>
        </a:p>
      </dgm:t>
    </dgm:pt>
    <dgm:pt modelId="{E0C3EB04-6B2E-4510-B6B3-927FB1B69F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Eval_Metric</a:t>
          </a:r>
          <a:r>
            <a:rPr lang="en-US" dirty="0"/>
            <a:t> = </a:t>
          </a:r>
          <a:r>
            <a:rPr lang="en-US" dirty="0" err="1"/>
            <a:t>Logloss</a:t>
          </a:r>
          <a:endParaRPr lang="en-US" dirty="0"/>
        </a:p>
      </dgm:t>
    </dgm:pt>
    <dgm:pt modelId="{E372458C-39BC-43FF-BEF7-8EA8DE4D7172}" type="parTrans" cxnId="{5B3264A5-6B04-459E-AC4F-B77B71CCF4EE}">
      <dgm:prSet/>
      <dgm:spPr/>
      <dgm:t>
        <a:bodyPr/>
        <a:lstStyle/>
        <a:p>
          <a:endParaRPr lang="en-US"/>
        </a:p>
      </dgm:t>
    </dgm:pt>
    <dgm:pt modelId="{1E13CAA5-8BB1-4E36-87E4-159AF727EC16}" type="sibTrans" cxnId="{5B3264A5-6B04-459E-AC4F-B77B71CCF4EE}">
      <dgm:prSet/>
      <dgm:spPr/>
      <dgm:t>
        <a:bodyPr/>
        <a:lstStyle/>
        <a:p>
          <a:endParaRPr lang="en-US"/>
        </a:p>
      </dgm:t>
    </dgm:pt>
    <dgm:pt modelId="{95B836A5-C675-43C2-8CEE-55544AF5D7E0}" type="pres">
      <dgm:prSet presAssocID="{3C33A682-113A-4578-8D6D-C6AAADCB1E0E}" presName="linear" presStyleCnt="0">
        <dgm:presLayoutVars>
          <dgm:dir/>
          <dgm:animLvl val="lvl"/>
          <dgm:resizeHandles val="exact"/>
        </dgm:presLayoutVars>
      </dgm:prSet>
      <dgm:spPr/>
    </dgm:pt>
    <dgm:pt modelId="{9543E24C-41F4-4281-B0C6-294C214FEB11}" type="pres">
      <dgm:prSet presAssocID="{DC3677D8-4440-452A-90A1-778FAA048513}" presName="parentLin" presStyleCnt="0"/>
      <dgm:spPr/>
    </dgm:pt>
    <dgm:pt modelId="{6A0CF41A-7148-4213-914D-C2E126A9FBE8}" type="pres">
      <dgm:prSet presAssocID="{DC3677D8-4440-452A-90A1-778FAA048513}" presName="parentLeftMargin" presStyleLbl="node1" presStyleIdx="0" presStyleCnt="3"/>
      <dgm:spPr/>
    </dgm:pt>
    <dgm:pt modelId="{BB199D7E-27ED-4357-A03D-1EF05AB31417}" type="pres">
      <dgm:prSet presAssocID="{DC3677D8-4440-452A-90A1-778FAA04851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4B01622-0B7E-4128-9D3D-C2597302861D}" type="pres">
      <dgm:prSet presAssocID="{DC3677D8-4440-452A-90A1-778FAA048513}" presName="negativeSpace" presStyleCnt="0"/>
      <dgm:spPr/>
    </dgm:pt>
    <dgm:pt modelId="{568C1E6E-253E-4F79-88DA-6E3B66135895}" type="pres">
      <dgm:prSet presAssocID="{DC3677D8-4440-452A-90A1-778FAA048513}" presName="childText" presStyleLbl="conFgAcc1" presStyleIdx="0" presStyleCnt="3">
        <dgm:presLayoutVars>
          <dgm:bulletEnabled val="1"/>
        </dgm:presLayoutVars>
      </dgm:prSet>
      <dgm:spPr/>
    </dgm:pt>
    <dgm:pt modelId="{1F0CC384-5A61-44B5-AF9D-06075F1B0645}" type="pres">
      <dgm:prSet presAssocID="{BBA55D39-73C7-4EF6-A58E-0CE386B36223}" presName="spaceBetweenRectangles" presStyleCnt="0"/>
      <dgm:spPr/>
    </dgm:pt>
    <dgm:pt modelId="{C45A42DE-C3A9-4EA0-BE61-2D01C8141D8A}" type="pres">
      <dgm:prSet presAssocID="{1CFD4373-7B85-4470-8F34-9230D8492D9D}" presName="parentLin" presStyleCnt="0"/>
      <dgm:spPr/>
    </dgm:pt>
    <dgm:pt modelId="{D4762E89-9662-4734-B23B-92D2B4CCD92D}" type="pres">
      <dgm:prSet presAssocID="{1CFD4373-7B85-4470-8F34-9230D8492D9D}" presName="parentLeftMargin" presStyleLbl="node1" presStyleIdx="0" presStyleCnt="3"/>
      <dgm:spPr/>
    </dgm:pt>
    <dgm:pt modelId="{5247DF32-9243-4C32-9CDC-E0F2E938A4D5}" type="pres">
      <dgm:prSet presAssocID="{1CFD4373-7B85-4470-8F34-9230D8492D9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D49E621-A627-4E45-B19A-05DC6233013F}" type="pres">
      <dgm:prSet presAssocID="{1CFD4373-7B85-4470-8F34-9230D8492D9D}" presName="negativeSpace" presStyleCnt="0"/>
      <dgm:spPr/>
    </dgm:pt>
    <dgm:pt modelId="{FFDB9C25-C3FE-49F1-B1FD-ECDD23926C07}" type="pres">
      <dgm:prSet presAssocID="{1CFD4373-7B85-4470-8F34-9230D8492D9D}" presName="childText" presStyleLbl="conFgAcc1" presStyleIdx="1" presStyleCnt="3">
        <dgm:presLayoutVars>
          <dgm:bulletEnabled val="1"/>
        </dgm:presLayoutVars>
      </dgm:prSet>
      <dgm:spPr/>
    </dgm:pt>
    <dgm:pt modelId="{9F55C2D6-4773-47D0-AFF5-D2820E1B9BB7}" type="pres">
      <dgm:prSet presAssocID="{7160CEE2-E233-4CBB-A87E-3F6DDAB36F02}" presName="spaceBetweenRectangles" presStyleCnt="0"/>
      <dgm:spPr/>
    </dgm:pt>
    <dgm:pt modelId="{5D70DF00-BF92-4254-B40A-32F6BF7337C6}" type="pres">
      <dgm:prSet presAssocID="{37C01588-9B15-4534-B63C-7DF98C7F70FA}" presName="parentLin" presStyleCnt="0"/>
      <dgm:spPr/>
    </dgm:pt>
    <dgm:pt modelId="{680DDEF4-58AD-4415-92EF-5211EAE517A8}" type="pres">
      <dgm:prSet presAssocID="{37C01588-9B15-4534-B63C-7DF98C7F70FA}" presName="parentLeftMargin" presStyleLbl="node1" presStyleIdx="1" presStyleCnt="3"/>
      <dgm:spPr/>
    </dgm:pt>
    <dgm:pt modelId="{4385E787-E534-439A-BA75-543F20DCD058}" type="pres">
      <dgm:prSet presAssocID="{37C01588-9B15-4534-B63C-7DF98C7F70F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29444E76-CE32-494A-8781-1EDC10880AC8}" type="pres">
      <dgm:prSet presAssocID="{37C01588-9B15-4534-B63C-7DF98C7F70FA}" presName="negativeSpace" presStyleCnt="0"/>
      <dgm:spPr/>
    </dgm:pt>
    <dgm:pt modelId="{D7C9CA38-2B0D-430A-8E78-F7F7A099FD87}" type="pres">
      <dgm:prSet presAssocID="{37C01588-9B15-4534-B63C-7DF98C7F70FA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BF68534-38AE-4878-A9A3-979AE037521C}" srcId="{3C33A682-113A-4578-8D6D-C6AAADCB1E0E}" destId="{1CFD4373-7B85-4470-8F34-9230D8492D9D}" srcOrd="1" destOrd="0" parTransId="{CCC8D0B7-9094-4209-98AF-ADF57ED40E67}" sibTransId="{7160CEE2-E233-4CBB-A87E-3F6DDAB36F02}"/>
    <dgm:cxn modelId="{F98AED38-82A6-48D0-AC53-B22C7C90FE48}" type="presOf" srcId="{37C01588-9B15-4534-B63C-7DF98C7F70FA}" destId="{4385E787-E534-439A-BA75-543F20DCD058}" srcOrd="1" destOrd="0" presId="urn:microsoft.com/office/officeart/2005/8/layout/list1"/>
    <dgm:cxn modelId="{7E1FC939-5BD1-4A5A-9AD8-ED98E3432BB8}" type="presOf" srcId="{DC3677D8-4440-452A-90A1-778FAA048513}" destId="{BB199D7E-27ED-4357-A03D-1EF05AB31417}" srcOrd="1" destOrd="0" presId="urn:microsoft.com/office/officeart/2005/8/layout/list1"/>
    <dgm:cxn modelId="{1689D653-6CB0-4FD1-955B-940A74F7AB8A}" type="presOf" srcId="{1CFD4373-7B85-4470-8F34-9230D8492D9D}" destId="{D4762E89-9662-4734-B23B-92D2B4CCD92D}" srcOrd="0" destOrd="0" presId="urn:microsoft.com/office/officeart/2005/8/layout/list1"/>
    <dgm:cxn modelId="{4E897259-C907-409D-B598-C02AD4DA308D}" srcId="{1CFD4373-7B85-4470-8F34-9230D8492D9D}" destId="{A850FA10-E82B-4D1C-8B66-A77C8B6DDB35}" srcOrd="0" destOrd="0" parTransId="{D891F06E-B362-460F-9FBA-93A05F39BC18}" sibTransId="{605B62E7-A8B0-4D5B-9F03-E8AB10E7D459}"/>
    <dgm:cxn modelId="{D5693D7A-8E7F-4495-9505-0672CB86E1AE}" srcId="{3C33A682-113A-4578-8D6D-C6AAADCB1E0E}" destId="{37C01588-9B15-4534-B63C-7DF98C7F70FA}" srcOrd="2" destOrd="0" parTransId="{9CC9E587-69A3-476E-8066-95AB88FDCF57}" sibTransId="{C7A6A7F4-B1C8-475E-9DC9-F5D1D48209D5}"/>
    <dgm:cxn modelId="{EBD39481-C888-4F23-8079-EF747BA0114F}" srcId="{3C33A682-113A-4578-8D6D-C6AAADCB1E0E}" destId="{DC3677D8-4440-452A-90A1-778FAA048513}" srcOrd="0" destOrd="0" parTransId="{A5539DC9-1D61-40BB-8AC4-C5DCC97307FB}" sibTransId="{BBA55D39-73C7-4EF6-A58E-0CE386B36223}"/>
    <dgm:cxn modelId="{B4D40884-1730-44EB-B089-FDAF5430AA9D}" srcId="{DC3677D8-4440-452A-90A1-778FAA048513}" destId="{EE6E1611-C561-4EC9-A9BE-6D4BAC3B5B24}" srcOrd="0" destOrd="0" parTransId="{66B2A8CE-62B5-4B37-A9BD-A34953B008D3}" sibTransId="{11306B0B-5937-4E26-BBDE-95CFBA8616F5}"/>
    <dgm:cxn modelId="{17B3E78E-D88E-409D-B0A8-59E7DC8A6546}" type="presOf" srcId="{E0C3EB04-6B2E-4510-B6B3-927FB1B69F6E}" destId="{D7C9CA38-2B0D-430A-8E78-F7F7A099FD87}" srcOrd="0" destOrd="0" presId="urn:microsoft.com/office/officeart/2005/8/layout/list1"/>
    <dgm:cxn modelId="{28971291-DDF9-4DDF-B4DD-10D28B211A02}" type="presOf" srcId="{37C01588-9B15-4534-B63C-7DF98C7F70FA}" destId="{680DDEF4-58AD-4415-92EF-5211EAE517A8}" srcOrd="0" destOrd="0" presId="urn:microsoft.com/office/officeart/2005/8/layout/list1"/>
    <dgm:cxn modelId="{26F7F49E-D4A5-48BA-B38A-F94F039C15B3}" type="presOf" srcId="{DC3677D8-4440-452A-90A1-778FAA048513}" destId="{6A0CF41A-7148-4213-914D-C2E126A9FBE8}" srcOrd="0" destOrd="0" presId="urn:microsoft.com/office/officeart/2005/8/layout/list1"/>
    <dgm:cxn modelId="{5B3264A5-6B04-459E-AC4F-B77B71CCF4EE}" srcId="{37C01588-9B15-4534-B63C-7DF98C7F70FA}" destId="{E0C3EB04-6B2E-4510-B6B3-927FB1B69F6E}" srcOrd="0" destOrd="0" parTransId="{E372458C-39BC-43FF-BEF7-8EA8DE4D7172}" sibTransId="{1E13CAA5-8BB1-4E36-87E4-159AF727EC16}"/>
    <dgm:cxn modelId="{6DF9B0C0-7F38-45B6-B284-B0B019B4A499}" type="presOf" srcId="{A850FA10-E82B-4D1C-8B66-A77C8B6DDB35}" destId="{FFDB9C25-C3FE-49F1-B1FD-ECDD23926C07}" srcOrd="0" destOrd="0" presId="urn:microsoft.com/office/officeart/2005/8/layout/list1"/>
    <dgm:cxn modelId="{77B4ACE9-01A0-4B04-A317-9A572A0AAEC6}" type="presOf" srcId="{3C33A682-113A-4578-8D6D-C6AAADCB1E0E}" destId="{95B836A5-C675-43C2-8CEE-55544AF5D7E0}" srcOrd="0" destOrd="0" presId="urn:microsoft.com/office/officeart/2005/8/layout/list1"/>
    <dgm:cxn modelId="{46E41FEF-7A94-4CC4-B907-286034FE76A0}" type="presOf" srcId="{1CFD4373-7B85-4470-8F34-9230D8492D9D}" destId="{5247DF32-9243-4C32-9CDC-E0F2E938A4D5}" srcOrd="1" destOrd="0" presId="urn:microsoft.com/office/officeart/2005/8/layout/list1"/>
    <dgm:cxn modelId="{D8ADBEF9-F738-4CB4-9CAF-DEA9C6294272}" type="presOf" srcId="{EE6E1611-C561-4EC9-A9BE-6D4BAC3B5B24}" destId="{568C1E6E-253E-4F79-88DA-6E3B66135895}" srcOrd="0" destOrd="0" presId="urn:microsoft.com/office/officeart/2005/8/layout/list1"/>
    <dgm:cxn modelId="{DE30B781-6769-42E1-8A0A-827AA9DDBB5E}" type="presParOf" srcId="{95B836A5-C675-43C2-8CEE-55544AF5D7E0}" destId="{9543E24C-41F4-4281-B0C6-294C214FEB11}" srcOrd="0" destOrd="0" presId="urn:microsoft.com/office/officeart/2005/8/layout/list1"/>
    <dgm:cxn modelId="{C0D2B27F-1FB7-4CB3-87AB-2B7AB7F0FB4E}" type="presParOf" srcId="{9543E24C-41F4-4281-B0C6-294C214FEB11}" destId="{6A0CF41A-7148-4213-914D-C2E126A9FBE8}" srcOrd="0" destOrd="0" presId="urn:microsoft.com/office/officeart/2005/8/layout/list1"/>
    <dgm:cxn modelId="{588EFB4B-34DD-4737-9DD5-CF31781EE5EA}" type="presParOf" srcId="{9543E24C-41F4-4281-B0C6-294C214FEB11}" destId="{BB199D7E-27ED-4357-A03D-1EF05AB31417}" srcOrd="1" destOrd="0" presId="urn:microsoft.com/office/officeart/2005/8/layout/list1"/>
    <dgm:cxn modelId="{9CEB57BE-C7F6-4D66-96DF-DF65D40F12A0}" type="presParOf" srcId="{95B836A5-C675-43C2-8CEE-55544AF5D7E0}" destId="{D4B01622-0B7E-4128-9D3D-C2597302861D}" srcOrd="1" destOrd="0" presId="urn:microsoft.com/office/officeart/2005/8/layout/list1"/>
    <dgm:cxn modelId="{CE530158-1FCC-494D-9B63-D11CA5ADFDAF}" type="presParOf" srcId="{95B836A5-C675-43C2-8CEE-55544AF5D7E0}" destId="{568C1E6E-253E-4F79-88DA-6E3B66135895}" srcOrd="2" destOrd="0" presId="urn:microsoft.com/office/officeart/2005/8/layout/list1"/>
    <dgm:cxn modelId="{622ED78B-4DB3-44E0-9B95-B8B676C90DAC}" type="presParOf" srcId="{95B836A5-C675-43C2-8CEE-55544AF5D7E0}" destId="{1F0CC384-5A61-44B5-AF9D-06075F1B0645}" srcOrd="3" destOrd="0" presId="urn:microsoft.com/office/officeart/2005/8/layout/list1"/>
    <dgm:cxn modelId="{28972A6B-0282-44B8-81D7-88DE3BC07CBB}" type="presParOf" srcId="{95B836A5-C675-43C2-8CEE-55544AF5D7E0}" destId="{C45A42DE-C3A9-4EA0-BE61-2D01C8141D8A}" srcOrd="4" destOrd="0" presId="urn:microsoft.com/office/officeart/2005/8/layout/list1"/>
    <dgm:cxn modelId="{32848F0D-FB26-4E67-9DAD-A691DF2DD2CD}" type="presParOf" srcId="{C45A42DE-C3A9-4EA0-BE61-2D01C8141D8A}" destId="{D4762E89-9662-4734-B23B-92D2B4CCD92D}" srcOrd="0" destOrd="0" presId="urn:microsoft.com/office/officeart/2005/8/layout/list1"/>
    <dgm:cxn modelId="{3831026A-B4F3-4370-90CB-0F528BA50847}" type="presParOf" srcId="{C45A42DE-C3A9-4EA0-BE61-2D01C8141D8A}" destId="{5247DF32-9243-4C32-9CDC-E0F2E938A4D5}" srcOrd="1" destOrd="0" presId="urn:microsoft.com/office/officeart/2005/8/layout/list1"/>
    <dgm:cxn modelId="{C65736C6-7411-4690-925F-910FB681F1EE}" type="presParOf" srcId="{95B836A5-C675-43C2-8CEE-55544AF5D7E0}" destId="{BD49E621-A627-4E45-B19A-05DC6233013F}" srcOrd="5" destOrd="0" presId="urn:microsoft.com/office/officeart/2005/8/layout/list1"/>
    <dgm:cxn modelId="{01D48F78-FE8B-41BC-A42C-F701304EBB40}" type="presParOf" srcId="{95B836A5-C675-43C2-8CEE-55544AF5D7E0}" destId="{FFDB9C25-C3FE-49F1-B1FD-ECDD23926C07}" srcOrd="6" destOrd="0" presId="urn:microsoft.com/office/officeart/2005/8/layout/list1"/>
    <dgm:cxn modelId="{62421254-FA0C-4177-A3B3-ACE08E624497}" type="presParOf" srcId="{95B836A5-C675-43C2-8CEE-55544AF5D7E0}" destId="{9F55C2D6-4773-47D0-AFF5-D2820E1B9BB7}" srcOrd="7" destOrd="0" presId="urn:microsoft.com/office/officeart/2005/8/layout/list1"/>
    <dgm:cxn modelId="{77D35B23-A358-4F83-A680-8E61560B563B}" type="presParOf" srcId="{95B836A5-C675-43C2-8CEE-55544AF5D7E0}" destId="{5D70DF00-BF92-4254-B40A-32F6BF7337C6}" srcOrd="8" destOrd="0" presId="urn:microsoft.com/office/officeart/2005/8/layout/list1"/>
    <dgm:cxn modelId="{5767DC6F-C583-4D16-BA2B-BEEC72DF37AC}" type="presParOf" srcId="{5D70DF00-BF92-4254-B40A-32F6BF7337C6}" destId="{680DDEF4-58AD-4415-92EF-5211EAE517A8}" srcOrd="0" destOrd="0" presId="urn:microsoft.com/office/officeart/2005/8/layout/list1"/>
    <dgm:cxn modelId="{E033703C-E077-4FE9-98D0-025A036E6500}" type="presParOf" srcId="{5D70DF00-BF92-4254-B40A-32F6BF7337C6}" destId="{4385E787-E534-439A-BA75-543F20DCD058}" srcOrd="1" destOrd="0" presId="urn:microsoft.com/office/officeart/2005/8/layout/list1"/>
    <dgm:cxn modelId="{2712E099-8A93-439B-BC0B-3DFCABCBDF26}" type="presParOf" srcId="{95B836A5-C675-43C2-8CEE-55544AF5D7E0}" destId="{29444E76-CE32-494A-8781-1EDC10880AC8}" srcOrd="9" destOrd="0" presId="urn:microsoft.com/office/officeart/2005/8/layout/list1"/>
    <dgm:cxn modelId="{E17C951A-D257-44A3-B6AF-06D8ECF2F4E5}" type="presParOf" srcId="{95B836A5-C675-43C2-8CEE-55544AF5D7E0}" destId="{D7C9CA38-2B0D-430A-8E78-F7F7A099FD87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24733B9-573A-4D50-9E11-3A0527E74731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0D6189C-1380-4972-9C86-40480DDAC81E}">
      <dgm:prSet custT="1"/>
      <dgm:spPr/>
      <dgm:t>
        <a:bodyPr/>
        <a:lstStyle/>
        <a:p>
          <a:r>
            <a:rPr lang="en-US" sz="2400"/>
            <a:t>Monitor</a:t>
          </a:r>
        </a:p>
      </dgm:t>
    </dgm:pt>
    <dgm:pt modelId="{688ACF15-5572-4DFF-8A9E-A787C5F40897}" type="parTrans" cxnId="{B94B10BA-A944-4D06-90DD-E141842D516B}">
      <dgm:prSet/>
      <dgm:spPr/>
      <dgm:t>
        <a:bodyPr/>
        <a:lstStyle/>
        <a:p>
          <a:endParaRPr lang="en-US"/>
        </a:p>
      </dgm:t>
    </dgm:pt>
    <dgm:pt modelId="{0330EB9A-C833-41CC-914B-F94B6814696A}" type="sibTrans" cxnId="{B94B10BA-A944-4D06-90DD-E141842D516B}">
      <dgm:prSet/>
      <dgm:spPr/>
      <dgm:t>
        <a:bodyPr/>
        <a:lstStyle/>
        <a:p>
          <a:endParaRPr lang="en-US"/>
        </a:p>
      </dgm:t>
    </dgm:pt>
    <dgm:pt modelId="{61EAAF0B-CBFB-457E-93AC-FAD6A182E9F7}">
      <dgm:prSet custT="1"/>
      <dgm:spPr/>
      <dgm:t>
        <a:bodyPr/>
        <a:lstStyle/>
        <a:p>
          <a:endParaRPr lang="en-US" sz="1800" dirty="0"/>
        </a:p>
        <a:p>
          <a:r>
            <a:rPr lang="en-US" sz="1800" dirty="0"/>
            <a:t>Monitor high-velocity pitchers with limited rest</a:t>
          </a:r>
          <a:br>
            <a:rPr lang="en-US" sz="1800" dirty="0"/>
          </a:br>
          <a:endParaRPr lang="en-US" sz="1800" dirty="0"/>
        </a:p>
      </dgm:t>
    </dgm:pt>
    <dgm:pt modelId="{AAA5EB37-6CE5-4D75-8552-CB975840345D}" type="parTrans" cxnId="{4F19CFE6-4F28-48D6-AF97-6206DA4E33C9}">
      <dgm:prSet/>
      <dgm:spPr/>
      <dgm:t>
        <a:bodyPr/>
        <a:lstStyle/>
        <a:p>
          <a:endParaRPr lang="en-US"/>
        </a:p>
      </dgm:t>
    </dgm:pt>
    <dgm:pt modelId="{BA55411E-3F9E-4C65-950D-B4CD6EB6F967}" type="sibTrans" cxnId="{4F19CFE6-4F28-48D6-AF97-6206DA4E33C9}">
      <dgm:prSet/>
      <dgm:spPr/>
      <dgm:t>
        <a:bodyPr/>
        <a:lstStyle/>
        <a:p>
          <a:endParaRPr lang="en-US"/>
        </a:p>
      </dgm:t>
    </dgm:pt>
    <dgm:pt modelId="{35E52C82-7F12-48F6-91D8-2C36E06A0206}">
      <dgm:prSet custT="1"/>
      <dgm:spPr/>
      <dgm:t>
        <a:bodyPr/>
        <a:lstStyle/>
        <a:p>
          <a:r>
            <a:rPr lang="en-US" sz="2400"/>
            <a:t>Train</a:t>
          </a:r>
        </a:p>
      </dgm:t>
    </dgm:pt>
    <dgm:pt modelId="{6A9AB94D-A84E-4692-994D-6C6B6CF01CD3}" type="parTrans" cxnId="{FE06D552-F631-4755-9DB1-2AE51371333A}">
      <dgm:prSet/>
      <dgm:spPr/>
      <dgm:t>
        <a:bodyPr/>
        <a:lstStyle/>
        <a:p>
          <a:endParaRPr lang="en-US"/>
        </a:p>
      </dgm:t>
    </dgm:pt>
    <dgm:pt modelId="{A663BA79-A3F5-4B3E-821A-B7F6C3D7E97A}" type="sibTrans" cxnId="{FE06D552-F631-4755-9DB1-2AE51371333A}">
      <dgm:prSet/>
      <dgm:spPr/>
      <dgm:t>
        <a:bodyPr/>
        <a:lstStyle/>
        <a:p>
          <a:endParaRPr lang="en-US"/>
        </a:p>
      </dgm:t>
    </dgm:pt>
    <dgm:pt modelId="{C7961222-1F6A-4708-8790-EB2407B60C57}">
      <dgm:prSet custT="1"/>
      <dgm:spPr/>
      <dgm:t>
        <a:bodyPr/>
        <a:lstStyle/>
        <a:p>
          <a:r>
            <a:rPr lang="en-US" sz="1800" dirty="0"/>
            <a:t>Train pitchers on pickoff mechanics and usage timing</a:t>
          </a:r>
        </a:p>
      </dgm:t>
    </dgm:pt>
    <dgm:pt modelId="{52459375-03DA-436D-8644-0BF794ABCCB1}" type="parTrans" cxnId="{02E49CF7-080E-4577-B590-6A0247DB7236}">
      <dgm:prSet/>
      <dgm:spPr/>
      <dgm:t>
        <a:bodyPr/>
        <a:lstStyle/>
        <a:p>
          <a:endParaRPr lang="en-US"/>
        </a:p>
      </dgm:t>
    </dgm:pt>
    <dgm:pt modelId="{4A83D3D8-C618-47B1-8970-D1B45BC9CBC4}" type="sibTrans" cxnId="{02E49CF7-080E-4577-B590-6A0247DB7236}">
      <dgm:prSet/>
      <dgm:spPr/>
      <dgm:t>
        <a:bodyPr/>
        <a:lstStyle/>
        <a:p>
          <a:endParaRPr lang="en-US"/>
        </a:p>
      </dgm:t>
    </dgm:pt>
    <dgm:pt modelId="{5F4B7151-227B-43EF-8632-C379C6F3CEB4}">
      <dgm:prSet custT="1"/>
      <dgm:spPr/>
      <dgm:t>
        <a:bodyPr/>
        <a:lstStyle/>
        <a:p>
          <a:r>
            <a:rPr lang="en-US" sz="2400"/>
            <a:t>Rest</a:t>
          </a:r>
          <a:endParaRPr lang="en-US" sz="2800"/>
        </a:p>
      </dgm:t>
    </dgm:pt>
    <dgm:pt modelId="{E35648C9-0A47-4E69-AE27-41BD32292AEF}" type="parTrans" cxnId="{207EE556-79F4-48B5-9020-BD3619EFA418}">
      <dgm:prSet/>
      <dgm:spPr/>
      <dgm:t>
        <a:bodyPr/>
        <a:lstStyle/>
        <a:p>
          <a:endParaRPr lang="en-US"/>
        </a:p>
      </dgm:t>
    </dgm:pt>
    <dgm:pt modelId="{AFA71D4C-091C-4899-81D7-6B24F935D8F9}" type="sibTrans" cxnId="{207EE556-79F4-48B5-9020-BD3619EFA418}">
      <dgm:prSet/>
      <dgm:spPr/>
      <dgm:t>
        <a:bodyPr/>
        <a:lstStyle/>
        <a:p>
          <a:endParaRPr lang="en-US"/>
        </a:p>
      </dgm:t>
    </dgm:pt>
    <dgm:pt modelId="{759F6922-E30F-4482-A448-8A037B234EB9}">
      <dgm:prSet custT="1"/>
      <dgm:spPr/>
      <dgm:t>
        <a:bodyPr/>
        <a:lstStyle/>
        <a:p>
          <a:pPr algn="l"/>
          <a:endParaRPr lang="en-US" sz="2400" dirty="0"/>
        </a:p>
        <a:p>
          <a:pPr algn="l"/>
          <a:r>
            <a:rPr lang="en-US" sz="1800" dirty="0"/>
            <a:t>Rest pitchers who use deceptive arm angles or rely on sliders</a:t>
          </a:r>
          <a:br>
            <a:rPr lang="en-US" sz="1800" dirty="0"/>
          </a:br>
          <a:endParaRPr lang="en-US" sz="1800" dirty="0"/>
        </a:p>
      </dgm:t>
    </dgm:pt>
    <dgm:pt modelId="{CEC94B2C-3658-4D21-8764-04B6E04BF67F}" type="parTrans" cxnId="{C4B88005-B81D-4A31-AE7E-DB8F429CB9BB}">
      <dgm:prSet/>
      <dgm:spPr/>
      <dgm:t>
        <a:bodyPr/>
        <a:lstStyle/>
        <a:p>
          <a:endParaRPr lang="en-US"/>
        </a:p>
      </dgm:t>
    </dgm:pt>
    <dgm:pt modelId="{B1065BF9-69F7-40A8-8A03-3EF5CF4B53D0}" type="sibTrans" cxnId="{C4B88005-B81D-4A31-AE7E-DB8F429CB9BB}">
      <dgm:prSet/>
      <dgm:spPr/>
      <dgm:t>
        <a:bodyPr/>
        <a:lstStyle/>
        <a:p>
          <a:endParaRPr lang="en-US"/>
        </a:p>
      </dgm:t>
    </dgm:pt>
    <dgm:pt modelId="{C0EC0068-66C0-489A-B0D1-11A4C1CA059E}" type="pres">
      <dgm:prSet presAssocID="{C24733B9-573A-4D50-9E11-3A0527E74731}" presName="Name0" presStyleCnt="0">
        <dgm:presLayoutVars>
          <dgm:dir/>
          <dgm:animLvl val="lvl"/>
          <dgm:resizeHandles val="exact"/>
        </dgm:presLayoutVars>
      </dgm:prSet>
      <dgm:spPr/>
    </dgm:pt>
    <dgm:pt modelId="{2F8DB0E2-1DAE-4A5F-9718-F233B0F04E16}" type="pres">
      <dgm:prSet presAssocID="{60D6189C-1380-4972-9C86-40480DDAC81E}" presName="linNode" presStyleCnt="0"/>
      <dgm:spPr/>
    </dgm:pt>
    <dgm:pt modelId="{9A69BEC1-920C-4A57-B01D-FD1A7E87F560}" type="pres">
      <dgm:prSet presAssocID="{60D6189C-1380-4972-9C86-40480DDAC81E}" presName="parentText" presStyleLbl="alignNode1" presStyleIdx="0" presStyleCnt="3">
        <dgm:presLayoutVars>
          <dgm:chMax val="1"/>
          <dgm:bulletEnabled/>
        </dgm:presLayoutVars>
      </dgm:prSet>
      <dgm:spPr/>
    </dgm:pt>
    <dgm:pt modelId="{B7622079-1522-4E4C-9319-C1A5E449F763}" type="pres">
      <dgm:prSet presAssocID="{60D6189C-1380-4972-9C86-40480DDAC81E}" presName="descendantText" presStyleLbl="alignAccFollowNode1" presStyleIdx="0" presStyleCnt="3">
        <dgm:presLayoutVars>
          <dgm:bulletEnabled/>
        </dgm:presLayoutVars>
      </dgm:prSet>
      <dgm:spPr/>
    </dgm:pt>
    <dgm:pt modelId="{E71C007F-F154-4C84-B2F7-E87AAD334A49}" type="pres">
      <dgm:prSet presAssocID="{0330EB9A-C833-41CC-914B-F94B6814696A}" presName="sp" presStyleCnt="0"/>
      <dgm:spPr/>
    </dgm:pt>
    <dgm:pt modelId="{80F19F63-8A93-4876-8070-4EB27D61404A}" type="pres">
      <dgm:prSet presAssocID="{35E52C82-7F12-48F6-91D8-2C36E06A0206}" presName="linNode" presStyleCnt="0"/>
      <dgm:spPr/>
    </dgm:pt>
    <dgm:pt modelId="{BC5FF173-E39B-45CC-B37C-274E16DDD13E}" type="pres">
      <dgm:prSet presAssocID="{35E52C82-7F12-48F6-91D8-2C36E06A0206}" presName="parentText" presStyleLbl="alignNode1" presStyleIdx="1" presStyleCnt="3">
        <dgm:presLayoutVars>
          <dgm:chMax val="1"/>
          <dgm:bulletEnabled/>
        </dgm:presLayoutVars>
      </dgm:prSet>
      <dgm:spPr/>
    </dgm:pt>
    <dgm:pt modelId="{E1DAD0C1-7CBB-4E5E-8277-C97801E46BB8}" type="pres">
      <dgm:prSet presAssocID="{35E52C82-7F12-48F6-91D8-2C36E06A0206}" presName="descendantText" presStyleLbl="alignAccFollowNode1" presStyleIdx="1" presStyleCnt="3">
        <dgm:presLayoutVars>
          <dgm:bulletEnabled/>
        </dgm:presLayoutVars>
      </dgm:prSet>
      <dgm:spPr/>
    </dgm:pt>
    <dgm:pt modelId="{67EEC544-0B70-4A6E-810D-8C3AF6D387FA}" type="pres">
      <dgm:prSet presAssocID="{A663BA79-A3F5-4B3E-821A-B7F6C3D7E97A}" presName="sp" presStyleCnt="0"/>
      <dgm:spPr/>
    </dgm:pt>
    <dgm:pt modelId="{981DB9C1-DC9A-4563-85A9-33CCDA4940B6}" type="pres">
      <dgm:prSet presAssocID="{5F4B7151-227B-43EF-8632-C379C6F3CEB4}" presName="linNode" presStyleCnt="0"/>
      <dgm:spPr/>
    </dgm:pt>
    <dgm:pt modelId="{CC2BD4F8-34DB-4DC7-AD24-850FC0D04821}" type="pres">
      <dgm:prSet presAssocID="{5F4B7151-227B-43EF-8632-C379C6F3CEB4}" presName="parentText" presStyleLbl="alignNode1" presStyleIdx="2" presStyleCnt="3">
        <dgm:presLayoutVars>
          <dgm:chMax val="1"/>
          <dgm:bulletEnabled/>
        </dgm:presLayoutVars>
      </dgm:prSet>
      <dgm:spPr/>
    </dgm:pt>
    <dgm:pt modelId="{9368C1D9-D8C6-40B6-8CE4-BE9EC4C9F235}" type="pres">
      <dgm:prSet presAssocID="{5F4B7151-227B-43EF-8632-C379C6F3CEB4}" presName="descendantText" presStyleLbl="alignAccFollowNode1" presStyleIdx="2" presStyleCnt="3">
        <dgm:presLayoutVars>
          <dgm:bulletEnabled/>
        </dgm:presLayoutVars>
      </dgm:prSet>
      <dgm:spPr/>
    </dgm:pt>
  </dgm:ptLst>
  <dgm:cxnLst>
    <dgm:cxn modelId="{E2125D00-7C97-4630-B617-A5C356EFAB43}" type="presOf" srcId="{C7961222-1F6A-4708-8790-EB2407B60C57}" destId="{E1DAD0C1-7CBB-4E5E-8277-C97801E46BB8}" srcOrd="0" destOrd="0" presId="urn:microsoft.com/office/officeart/2016/7/layout/VerticalSolidActionList"/>
    <dgm:cxn modelId="{C4B88005-B81D-4A31-AE7E-DB8F429CB9BB}" srcId="{5F4B7151-227B-43EF-8632-C379C6F3CEB4}" destId="{759F6922-E30F-4482-A448-8A037B234EB9}" srcOrd="0" destOrd="0" parTransId="{CEC94B2C-3658-4D21-8764-04B6E04BF67F}" sibTransId="{B1065BF9-69F7-40A8-8A03-3EF5CF4B53D0}"/>
    <dgm:cxn modelId="{E2817664-E11C-4FFE-87C4-C1806206E917}" type="presOf" srcId="{C24733B9-573A-4D50-9E11-3A0527E74731}" destId="{C0EC0068-66C0-489A-B0D1-11A4C1CA059E}" srcOrd="0" destOrd="0" presId="urn:microsoft.com/office/officeart/2016/7/layout/VerticalSolidActionList"/>
    <dgm:cxn modelId="{FE06D552-F631-4755-9DB1-2AE51371333A}" srcId="{C24733B9-573A-4D50-9E11-3A0527E74731}" destId="{35E52C82-7F12-48F6-91D8-2C36E06A0206}" srcOrd="1" destOrd="0" parTransId="{6A9AB94D-A84E-4692-994D-6C6B6CF01CD3}" sibTransId="{A663BA79-A3F5-4B3E-821A-B7F6C3D7E97A}"/>
    <dgm:cxn modelId="{207EE556-79F4-48B5-9020-BD3619EFA418}" srcId="{C24733B9-573A-4D50-9E11-3A0527E74731}" destId="{5F4B7151-227B-43EF-8632-C379C6F3CEB4}" srcOrd="2" destOrd="0" parTransId="{E35648C9-0A47-4E69-AE27-41BD32292AEF}" sibTransId="{AFA71D4C-091C-4899-81D7-6B24F935D8F9}"/>
    <dgm:cxn modelId="{5862C05A-E770-4358-80E8-C191E2BF03C3}" type="presOf" srcId="{759F6922-E30F-4482-A448-8A037B234EB9}" destId="{9368C1D9-D8C6-40B6-8CE4-BE9EC4C9F235}" srcOrd="0" destOrd="0" presId="urn:microsoft.com/office/officeart/2016/7/layout/VerticalSolidActionList"/>
    <dgm:cxn modelId="{CECEBB84-72E8-4C61-8D8C-5FA12DB23905}" type="presOf" srcId="{5F4B7151-227B-43EF-8632-C379C6F3CEB4}" destId="{CC2BD4F8-34DB-4DC7-AD24-850FC0D04821}" srcOrd="0" destOrd="0" presId="urn:microsoft.com/office/officeart/2016/7/layout/VerticalSolidActionList"/>
    <dgm:cxn modelId="{B94B10BA-A944-4D06-90DD-E141842D516B}" srcId="{C24733B9-573A-4D50-9E11-3A0527E74731}" destId="{60D6189C-1380-4972-9C86-40480DDAC81E}" srcOrd="0" destOrd="0" parTransId="{688ACF15-5572-4DFF-8A9E-A787C5F40897}" sibTransId="{0330EB9A-C833-41CC-914B-F94B6814696A}"/>
    <dgm:cxn modelId="{AB39E8BB-85A9-4ABB-9D75-414F5990E0D5}" type="presOf" srcId="{35E52C82-7F12-48F6-91D8-2C36E06A0206}" destId="{BC5FF173-E39B-45CC-B37C-274E16DDD13E}" srcOrd="0" destOrd="0" presId="urn:microsoft.com/office/officeart/2016/7/layout/VerticalSolidActionList"/>
    <dgm:cxn modelId="{6A1A58D2-C0A4-4E90-8B07-BD344B9A0E75}" type="presOf" srcId="{60D6189C-1380-4972-9C86-40480DDAC81E}" destId="{9A69BEC1-920C-4A57-B01D-FD1A7E87F560}" srcOrd="0" destOrd="0" presId="urn:microsoft.com/office/officeart/2016/7/layout/VerticalSolidActionList"/>
    <dgm:cxn modelId="{4F19CFE6-4F28-48D6-AF97-6206DA4E33C9}" srcId="{60D6189C-1380-4972-9C86-40480DDAC81E}" destId="{61EAAF0B-CBFB-457E-93AC-FAD6A182E9F7}" srcOrd="0" destOrd="0" parTransId="{AAA5EB37-6CE5-4D75-8552-CB975840345D}" sibTransId="{BA55411E-3F9E-4C65-950D-B4CD6EB6F967}"/>
    <dgm:cxn modelId="{02E49CF7-080E-4577-B590-6A0247DB7236}" srcId="{35E52C82-7F12-48F6-91D8-2C36E06A0206}" destId="{C7961222-1F6A-4708-8790-EB2407B60C57}" srcOrd="0" destOrd="0" parTransId="{52459375-03DA-436D-8644-0BF794ABCCB1}" sibTransId="{4A83D3D8-C618-47B1-8970-D1B45BC9CBC4}"/>
    <dgm:cxn modelId="{33AD5AFD-73B9-48CD-B0D2-ADE56515F8CB}" type="presOf" srcId="{61EAAF0B-CBFB-457E-93AC-FAD6A182E9F7}" destId="{B7622079-1522-4E4C-9319-C1A5E449F763}" srcOrd="0" destOrd="0" presId="urn:microsoft.com/office/officeart/2016/7/layout/VerticalSolidActionList"/>
    <dgm:cxn modelId="{F4C3DD3B-DA50-42DC-9874-271B9CDC48CF}" type="presParOf" srcId="{C0EC0068-66C0-489A-B0D1-11A4C1CA059E}" destId="{2F8DB0E2-1DAE-4A5F-9718-F233B0F04E16}" srcOrd="0" destOrd="0" presId="urn:microsoft.com/office/officeart/2016/7/layout/VerticalSolidActionList"/>
    <dgm:cxn modelId="{A602936D-74A5-4A1C-88F5-8DEE1C1D075C}" type="presParOf" srcId="{2F8DB0E2-1DAE-4A5F-9718-F233B0F04E16}" destId="{9A69BEC1-920C-4A57-B01D-FD1A7E87F560}" srcOrd="0" destOrd="0" presId="urn:microsoft.com/office/officeart/2016/7/layout/VerticalSolidActionList"/>
    <dgm:cxn modelId="{32D362C0-C856-4E09-8C29-A42BABF5983F}" type="presParOf" srcId="{2F8DB0E2-1DAE-4A5F-9718-F233B0F04E16}" destId="{B7622079-1522-4E4C-9319-C1A5E449F763}" srcOrd="1" destOrd="0" presId="urn:microsoft.com/office/officeart/2016/7/layout/VerticalSolidActionList"/>
    <dgm:cxn modelId="{02C0954D-91E2-4D45-A928-7A91D1767D69}" type="presParOf" srcId="{C0EC0068-66C0-489A-B0D1-11A4C1CA059E}" destId="{E71C007F-F154-4C84-B2F7-E87AAD334A49}" srcOrd="1" destOrd="0" presId="urn:microsoft.com/office/officeart/2016/7/layout/VerticalSolidActionList"/>
    <dgm:cxn modelId="{8F243A47-FED5-4F89-90B4-A681C2263308}" type="presParOf" srcId="{C0EC0068-66C0-489A-B0D1-11A4C1CA059E}" destId="{80F19F63-8A93-4876-8070-4EB27D61404A}" srcOrd="2" destOrd="0" presId="urn:microsoft.com/office/officeart/2016/7/layout/VerticalSolidActionList"/>
    <dgm:cxn modelId="{8D7AC523-0855-4855-8DAF-E4EC9C2187A3}" type="presParOf" srcId="{80F19F63-8A93-4876-8070-4EB27D61404A}" destId="{BC5FF173-E39B-45CC-B37C-274E16DDD13E}" srcOrd="0" destOrd="0" presId="urn:microsoft.com/office/officeart/2016/7/layout/VerticalSolidActionList"/>
    <dgm:cxn modelId="{717F9E58-3C34-41BC-9F33-E3867B728A9D}" type="presParOf" srcId="{80F19F63-8A93-4876-8070-4EB27D61404A}" destId="{E1DAD0C1-7CBB-4E5E-8277-C97801E46BB8}" srcOrd="1" destOrd="0" presId="urn:microsoft.com/office/officeart/2016/7/layout/VerticalSolidActionList"/>
    <dgm:cxn modelId="{5FF78C4E-F411-4302-BF77-F96D5FFB2273}" type="presParOf" srcId="{C0EC0068-66C0-489A-B0D1-11A4C1CA059E}" destId="{67EEC544-0B70-4A6E-810D-8C3AF6D387FA}" srcOrd="3" destOrd="0" presId="urn:microsoft.com/office/officeart/2016/7/layout/VerticalSolidActionList"/>
    <dgm:cxn modelId="{33057A2D-3E0E-49C2-B173-93402EC3355D}" type="presParOf" srcId="{C0EC0068-66C0-489A-B0D1-11A4C1CA059E}" destId="{981DB9C1-DC9A-4563-85A9-33CCDA4940B6}" srcOrd="4" destOrd="0" presId="urn:microsoft.com/office/officeart/2016/7/layout/VerticalSolidActionList"/>
    <dgm:cxn modelId="{7D6F984E-2171-4710-B940-033F98935349}" type="presParOf" srcId="{981DB9C1-DC9A-4563-85A9-33CCDA4940B6}" destId="{CC2BD4F8-34DB-4DC7-AD24-850FC0D04821}" srcOrd="0" destOrd="0" presId="urn:microsoft.com/office/officeart/2016/7/layout/VerticalSolidActionList"/>
    <dgm:cxn modelId="{39DEAB24-283D-4B6C-A415-9EEBF2431975}" type="presParOf" srcId="{981DB9C1-DC9A-4563-85A9-33CCDA4940B6}" destId="{9368C1D9-D8C6-40B6-8CE4-BE9EC4C9F235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F031F-18FC-40C3-8358-9A52764953D4}">
      <dsp:nvSpPr>
        <dsp:cNvPr id="0" name=""/>
        <dsp:cNvSpPr/>
      </dsp:nvSpPr>
      <dsp:spPr>
        <a:xfrm>
          <a:off x="0" y="1766"/>
          <a:ext cx="7688645" cy="895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E2F273-FAB2-41BF-BAF4-2CCBF5A9709E}">
      <dsp:nvSpPr>
        <dsp:cNvPr id="0" name=""/>
        <dsp:cNvSpPr/>
      </dsp:nvSpPr>
      <dsp:spPr>
        <a:xfrm>
          <a:off x="270868" y="203239"/>
          <a:ext cx="492488" cy="4924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C257DB-61E2-4806-A31A-D2BEB8302438}">
      <dsp:nvSpPr>
        <dsp:cNvPr id="0" name=""/>
        <dsp:cNvSpPr/>
      </dsp:nvSpPr>
      <dsp:spPr>
        <a:xfrm>
          <a:off x="1034225" y="1766"/>
          <a:ext cx="6654419" cy="895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67" tIns="94767" rIns="94767" bIns="947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Source: Statcast, Baseball Savant, Pro Sports Transactions</a:t>
          </a:r>
        </a:p>
      </dsp:txBody>
      <dsp:txXfrm>
        <a:off x="1034225" y="1766"/>
        <a:ext cx="6654419" cy="895433"/>
      </dsp:txXfrm>
    </dsp:sp>
    <dsp:sp modelId="{B9DFCB50-D3A9-4E61-A31E-20DD5CDB7F8B}">
      <dsp:nvSpPr>
        <dsp:cNvPr id="0" name=""/>
        <dsp:cNvSpPr/>
      </dsp:nvSpPr>
      <dsp:spPr>
        <a:xfrm>
          <a:off x="0" y="1121058"/>
          <a:ext cx="7688645" cy="895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532C30-7462-4185-A53C-64B43D1D6888}">
      <dsp:nvSpPr>
        <dsp:cNvPr id="0" name=""/>
        <dsp:cNvSpPr/>
      </dsp:nvSpPr>
      <dsp:spPr>
        <a:xfrm>
          <a:off x="270868" y="1322531"/>
          <a:ext cx="492488" cy="4924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C9FCEB-6245-4D6B-8F65-45955452EF89}">
      <dsp:nvSpPr>
        <dsp:cNvPr id="0" name=""/>
        <dsp:cNvSpPr/>
      </dsp:nvSpPr>
      <dsp:spPr>
        <a:xfrm>
          <a:off x="1034225" y="1121058"/>
          <a:ext cx="6654419" cy="895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67" tIns="94767" rIns="94767" bIns="947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Timeframe: 2021–2024</a:t>
          </a:r>
        </a:p>
      </dsp:txBody>
      <dsp:txXfrm>
        <a:off x="1034225" y="1121058"/>
        <a:ext cx="6654419" cy="895433"/>
      </dsp:txXfrm>
    </dsp:sp>
    <dsp:sp modelId="{0A4742CF-63B8-47CF-B557-FF7C2B3B8D7E}">
      <dsp:nvSpPr>
        <dsp:cNvPr id="0" name=""/>
        <dsp:cNvSpPr/>
      </dsp:nvSpPr>
      <dsp:spPr>
        <a:xfrm>
          <a:off x="0" y="2240350"/>
          <a:ext cx="7688645" cy="895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DA29EE-E053-4EE4-BA9F-7E0157E36A1E}">
      <dsp:nvSpPr>
        <dsp:cNvPr id="0" name=""/>
        <dsp:cNvSpPr/>
      </dsp:nvSpPr>
      <dsp:spPr>
        <a:xfrm>
          <a:off x="270868" y="2441823"/>
          <a:ext cx="492488" cy="4924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E9D08A-BEB1-4C46-8E53-155D8D3757FA}">
      <dsp:nvSpPr>
        <dsp:cNvPr id="0" name=""/>
        <dsp:cNvSpPr/>
      </dsp:nvSpPr>
      <dsp:spPr>
        <a:xfrm>
          <a:off x="1034225" y="2240350"/>
          <a:ext cx="6654419" cy="895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67" tIns="94767" rIns="94767" bIns="947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Features Imported: innings pitched, velocity, pitch types, games played, etc.</a:t>
          </a:r>
        </a:p>
      </dsp:txBody>
      <dsp:txXfrm>
        <a:off x="1034225" y="2240350"/>
        <a:ext cx="6654419" cy="895433"/>
      </dsp:txXfrm>
    </dsp:sp>
    <dsp:sp modelId="{AA179759-72C2-4D46-ABB1-85815B52B59A}">
      <dsp:nvSpPr>
        <dsp:cNvPr id="0" name=""/>
        <dsp:cNvSpPr/>
      </dsp:nvSpPr>
      <dsp:spPr>
        <a:xfrm>
          <a:off x="0" y="3359642"/>
          <a:ext cx="7688645" cy="89543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97D962-9EB5-4C75-B1E5-80A7A4F0D2CA}">
      <dsp:nvSpPr>
        <dsp:cNvPr id="0" name=""/>
        <dsp:cNvSpPr/>
      </dsp:nvSpPr>
      <dsp:spPr>
        <a:xfrm>
          <a:off x="270868" y="3561115"/>
          <a:ext cx="492488" cy="4924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CE2A60-BBA2-4033-B0B9-F898FD88FFC7}">
      <dsp:nvSpPr>
        <dsp:cNvPr id="0" name=""/>
        <dsp:cNvSpPr/>
      </dsp:nvSpPr>
      <dsp:spPr>
        <a:xfrm>
          <a:off x="1034225" y="3359642"/>
          <a:ext cx="6654419" cy="8954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4767" tIns="94767" rIns="94767" bIns="9476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Total data: 459x104</a:t>
          </a:r>
        </a:p>
      </dsp:txBody>
      <dsp:txXfrm>
        <a:off x="1034225" y="3359642"/>
        <a:ext cx="6654419" cy="89543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58A49A-E795-424E-BAED-21FEF3517EEF}">
      <dsp:nvSpPr>
        <dsp:cNvPr id="0" name=""/>
        <dsp:cNvSpPr/>
      </dsp:nvSpPr>
      <dsp:spPr>
        <a:xfrm>
          <a:off x="0" y="0"/>
          <a:ext cx="5942575" cy="740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Dropping non-numeric columns</a:t>
          </a:r>
          <a:endParaRPr lang="en-US" sz="1800" kern="1200"/>
        </a:p>
      </dsp:txBody>
      <dsp:txXfrm>
        <a:off x="21693" y="21693"/>
        <a:ext cx="5056684" cy="697278"/>
      </dsp:txXfrm>
    </dsp:sp>
    <dsp:sp modelId="{D231EF99-6625-4872-B50E-D3B9E5A22A00}">
      <dsp:nvSpPr>
        <dsp:cNvPr id="0" name=""/>
        <dsp:cNvSpPr/>
      </dsp:nvSpPr>
      <dsp:spPr>
        <a:xfrm>
          <a:off x="443763" y="843534"/>
          <a:ext cx="5942575" cy="740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Handling missing values (e.g., using 0s for pitch types not thrown)</a:t>
          </a:r>
          <a:endParaRPr lang="en-US" sz="1800" kern="1200"/>
        </a:p>
      </dsp:txBody>
      <dsp:txXfrm>
        <a:off x="465456" y="865227"/>
        <a:ext cx="4973994" cy="697277"/>
      </dsp:txXfrm>
    </dsp:sp>
    <dsp:sp modelId="{85872B5D-F0B4-492C-85A9-03BD32FC446B}">
      <dsp:nvSpPr>
        <dsp:cNvPr id="0" name=""/>
        <dsp:cNvSpPr/>
      </dsp:nvSpPr>
      <dsp:spPr>
        <a:xfrm>
          <a:off x="887527" y="1687068"/>
          <a:ext cx="5942575" cy="740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Creating </a:t>
          </a:r>
          <a:r>
            <a:rPr lang="en-US" sz="1800" kern="1200"/>
            <a:t>Binary [‘Injured’] column</a:t>
          </a:r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Target variable distribution 0 - 58% | 1 - 42%</a:t>
          </a:r>
        </a:p>
      </dsp:txBody>
      <dsp:txXfrm>
        <a:off x="909220" y="1708761"/>
        <a:ext cx="4973994" cy="697277"/>
      </dsp:txXfrm>
    </dsp:sp>
    <dsp:sp modelId="{736C760B-01EB-47BA-ABB1-0B5B3A57126F}">
      <dsp:nvSpPr>
        <dsp:cNvPr id="0" name=""/>
        <dsp:cNvSpPr/>
      </dsp:nvSpPr>
      <dsp:spPr>
        <a:xfrm>
          <a:off x="1331291" y="2530602"/>
          <a:ext cx="5942575" cy="740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Standardization</a:t>
          </a:r>
          <a:endParaRPr lang="en-US" sz="1800" kern="1200"/>
        </a:p>
      </dsp:txBody>
      <dsp:txXfrm>
        <a:off x="1352984" y="2552295"/>
        <a:ext cx="4973994" cy="697278"/>
      </dsp:txXfrm>
    </dsp:sp>
    <dsp:sp modelId="{86524E45-1C1D-451E-9C64-7850DE6A48AD}">
      <dsp:nvSpPr>
        <dsp:cNvPr id="0" name=""/>
        <dsp:cNvSpPr/>
      </dsp:nvSpPr>
      <dsp:spPr>
        <a:xfrm>
          <a:off x="1775055" y="3374136"/>
          <a:ext cx="5942575" cy="740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Train/validation/test split: 60/20/20</a:t>
          </a:r>
          <a:endParaRPr lang="en-US" sz="1800" kern="1200"/>
        </a:p>
      </dsp:txBody>
      <dsp:txXfrm>
        <a:off x="1796748" y="3395829"/>
        <a:ext cx="4973994" cy="697277"/>
      </dsp:txXfrm>
    </dsp:sp>
    <dsp:sp modelId="{89492175-1507-4CE6-A4D7-D72E8F28BBBD}">
      <dsp:nvSpPr>
        <dsp:cNvPr id="0" name=""/>
        <dsp:cNvSpPr/>
      </dsp:nvSpPr>
      <dsp:spPr>
        <a:xfrm>
          <a:off x="5461144" y="541096"/>
          <a:ext cx="481431" cy="481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569466" y="541096"/>
        <a:ext cx="264787" cy="362277"/>
      </dsp:txXfrm>
    </dsp:sp>
    <dsp:sp modelId="{A3CA6714-F2DB-4F99-A007-832385F5D210}">
      <dsp:nvSpPr>
        <dsp:cNvPr id="0" name=""/>
        <dsp:cNvSpPr/>
      </dsp:nvSpPr>
      <dsp:spPr>
        <a:xfrm>
          <a:off x="5904908" y="1384630"/>
          <a:ext cx="481431" cy="481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013230" y="1384630"/>
        <a:ext cx="264787" cy="362277"/>
      </dsp:txXfrm>
    </dsp:sp>
    <dsp:sp modelId="{CFF14604-BBC7-4DA1-AC23-732868D714CC}">
      <dsp:nvSpPr>
        <dsp:cNvPr id="0" name=""/>
        <dsp:cNvSpPr/>
      </dsp:nvSpPr>
      <dsp:spPr>
        <a:xfrm>
          <a:off x="6348671" y="2215819"/>
          <a:ext cx="481431" cy="481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456993" y="2215819"/>
        <a:ext cx="264787" cy="362277"/>
      </dsp:txXfrm>
    </dsp:sp>
    <dsp:sp modelId="{1D67413E-7E90-4CC3-81EC-B628D556DE9A}">
      <dsp:nvSpPr>
        <dsp:cNvPr id="0" name=""/>
        <dsp:cNvSpPr/>
      </dsp:nvSpPr>
      <dsp:spPr>
        <a:xfrm>
          <a:off x="6792435" y="3067583"/>
          <a:ext cx="481431" cy="48143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6900757" y="3067583"/>
        <a:ext cx="264787" cy="3622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8C1E6E-253E-4F79-88DA-6E3B66135895}">
      <dsp:nvSpPr>
        <dsp:cNvPr id="0" name=""/>
        <dsp:cNvSpPr/>
      </dsp:nvSpPr>
      <dsp:spPr>
        <a:xfrm>
          <a:off x="0" y="312096"/>
          <a:ext cx="7715250" cy="822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8789" tIns="395732" rIns="59878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L2 with Cross validation (C of 1)</a:t>
          </a:r>
        </a:p>
      </dsp:txBody>
      <dsp:txXfrm>
        <a:off x="0" y="312096"/>
        <a:ext cx="7715250" cy="822937"/>
      </dsp:txXfrm>
    </dsp:sp>
    <dsp:sp modelId="{BB199D7E-27ED-4357-A03D-1EF05AB31417}">
      <dsp:nvSpPr>
        <dsp:cNvPr id="0" name=""/>
        <dsp:cNvSpPr/>
      </dsp:nvSpPr>
      <dsp:spPr>
        <a:xfrm>
          <a:off x="385762" y="31656"/>
          <a:ext cx="5400675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4133" tIns="0" rIns="204133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 dirty="0"/>
            <a:t>Logistic Regression</a:t>
          </a:r>
          <a:endParaRPr lang="en-US" sz="1900" kern="1200" dirty="0"/>
        </a:p>
      </dsp:txBody>
      <dsp:txXfrm>
        <a:off x="413142" y="59036"/>
        <a:ext cx="5345915" cy="506120"/>
      </dsp:txXfrm>
    </dsp:sp>
    <dsp:sp modelId="{FFDB9C25-C3FE-49F1-B1FD-ECDD23926C07}">
      <dsp:nvSpPr>
        <dsp:cNvPr id="0" name=""/>
        <dsp:cNvSpPr/>
      </dsp:nvSpPr>
      <dsp:spPr>
        <a:xfrm>
          <a:off x="0" y="1518074"/>
          <a:ext cx="7715250" cy="11371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8789" tIns="395732" rIns="59878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Max_Depth</a:t>
          </a:r>
          <a:r>
            <a:rPr lang="en-US" sz="1900" kern="1200" dirty="0"/>
            <a:t> = 5, </a:t>
          </a:r>
          <a:r>
            <a:rPr lang="en-US" sz="1900" kern="1200" dirty="0" err="1"/>
            <a:t>Min_Leaves</a:t>
          </a:r>
          <a:r>
            <a:rPr lang="en-US" sz="1900" kern="1200" dirty="0"/>
            <a:t> = 5, </a:t>
          </a:r>
          <a:r>
            <a:rPr lang="en-US" sz="1900" kern="1200" dirty="0" err="1"/>
            <a:t>Min_Split</a:t>
          </a:r>
          <a:r>
            <a:rPr lang="en-US" sz="1900" kern="1200" dirty="0"/>
            <a:t> = 10,       Criterion = Entropy</a:t>
          </a:r>
        </a:p>
      </dsp:txBody>
      <dsp:txXfrm>
        <a:off x="0" y="1518074"/>
        <a:ext cx="7715250" cy="1137150"/>
      </dsp:txXfrm>
    </dsp:sp>
    <dsp:sp modelId="{5247DF32-9243-4C32-9CDC-E0F2E938A4D5}">
      <dsp:nvSpPr>
        <dsp:cNvPr id="0" name=""/>
        <dsp:cNvSpPr/>
      </dsp:nvSpPr>
      <dsp:spPr>
        <a:xfrm>
          <a:off x="385762" y="1237634"/>
          <a:ext cx="5400675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4133" tIns="0" rIns="204133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Decision Tree</a:t>
          </a:r>
          <a:endParaRPr lang="en-US" sz="1900" kern="1200"/>
        </a:p>
      </dsp:txBody>
      <dsp:txXfrm>
        <a:off x="413142" y="1265014"/>
        <a:ext cx="5345915" cy="506120"/>
      </dsp:txXfrm>
    </dsp:sp>
    <dsp:sp modelId="{D7C9CA38-2B0D-430A-8E78-F7F7A099FD87}">
      <dsp:nvSpPr>
        <dsp:cNvPr id="0" name=""/>
        <dsp:cNvSpPr/>
      </dsp:nvSpPr>
      <dsp:spPr>
        <a:xfrm>
          <a:off x="0" y="3038264"/>
          <a:ext cx="7715250" cy="82293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8789" tIns="395732" rIns="598789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 err="1"/>
            <a:t>Eval_Metric</a:t>
          </a:r>
          <a:r>
            <a:rPr lang="en-US" sz="1900" kern="1200" dirty="0"/>
            <a:t> = </a:t>
          </a:r>
          <a:r>
            <a:rPr lang="en-US" sz="1900" kern="1200" dirty="0" err="1"/>
            <a:t>Logloss</a:t>
          </a:r>
          <a:endParaRPr lang="en-US" sz="1900" kern="1200" dirty="0"/>
        </a:p>
      </dsp:txBody>
      <dsp:txXfrm>
        <a:off x="0" y="3038264"/>
        <a:ext cx="7715250" cy="822937"/>
      </dsp:txXfrm>
    </dsp:sp>
    <dsp:sp modelId="{4385E787-E534-439A-BA75-543F20DCD058}">
      <dsp:nvSpPr>
        <dsp:cNvPr id="0" name=""/>
        <dsp:cNvSpPr/>
      </dsp:nvSpPr>
      <dsp:spPr>
        <a:xfrm>
          <a:off x="385762" y="2757824"/>
          <a:ext cx="5400675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4133" tIns="0" rIns="204133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XGBoost</a:t>
          </a:r>
          <a:endParaRPr lang="en-US" sz="1900" kern="1200"/>
        </a:p>
      </dsp:txBody>
      <dsp:txXfrm>
        <a:off x="413142" y="2785204"/>
        <a:ext cx="5345915" cy="506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22079-1522-4E4C-9319-C1A5E449F763}">
      <dsp:nvSpPr>
        <dsp:cNvPr id="0" name=""/>
        <dsp:cNvSpPr/>
      </dsp:nvSpPr>
      <dsp:spPr>
        <a:xfrm>
          <a:off x="1537729" y="1330"/>
          <a:ext cx="6150916" cy="13635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345" tIns="346334" rIns="119345" bIns="3463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Monitor high-velocity pitchers with limited rest</a:t>
          </a:r>
          <a:br>
            <a:rPr lang="en-US" sz="1800" kern="1200" dirty="0"/>
          </a:br>
          <a:endParaRPr lang="en-US" sz="1800" kern="1200" dirty="0"/>
        </a:p>
      </dsp:txBody>
      <dsp:txXfrm>
        <a:off x="1537729" y="1330"/>
        <a:ext cx="6150916" cy="1363520"/>
      </dsp:txXfrm>
    </dsp:sp>
    <dsp:sp modelId="{9A69BEC1-920C-4A57-B01D-FD1A7E87F560}">
      <dsp:nvSpPr>
        <dsp:cNvPr id="0" name=""/>
        <dsp:cNvSpPr/>
      </dsp:nvSpPr>
      <dsp:spPr>
        <a:xfrm>
          <a:off x="0" y="1330"/>
          <a:ext cx="1537729" cy="13635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71" tIns="134685" rIns="81371" bIns="13468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Monitor</a:t>
          </a:r>
        </a:p>
      </dsp:txBody>
      <dsp:txXfrm>
        <a:off x="0" y="1330"/>
        <a:ext cx="1537729" cy="1363520"/>
      </dsp:txXfrm>
    </dsp:sp>
    <dsp:sp modelId="{E1DAD0C1-7CBB-4E5E-8277-C97801E46BB8}">
      <dsp:nvSpPr>
        <dsp:cNvPr id="0" name=""/>
        <dsp:cNvSpPr/>
      </dsp:nvSpPr>
      <dsp:spPr>
        <a:xfrm>
          <a:off x="1537729" y="1446661"/>
          <a:ext cx="6150916" cy="13635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345" tIns="346334" rIns="119345" bIns="346334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Train pitchers on pickoff mechanics and usage timing</a:t>
          </a:r>
        </a:p>
      </dsp:txBody>
      <dsp:txXfrm>
        <a:off x="1537729" y="1446661"/>
        <a:ext cx="6150916" cy="1363520"/>
      </dsp:txXfrm>
    </dsp:sp>
    <dsp:sp modelId="{BC5FF173-E39B-45CC-B37C-274E16DDD13E}">
      <dsp:nvSpPr>
        <dsp:cNvPr id="0" name=""/>
        <dsp:cNvSpPr/>
      </dsp:nvSpPr>
      <dsp:spPr>
        <a:xfrm>
          <a:off x="0" y="1446661"/>
          <a:ext cx="1537729" cy="13635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71" tIns="134685" rIns="81371" bIns="13468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Train</a:t>
          </a:r>
        </a:p>
      </dsp:txBody>
      <dsp:txXfrm>
        <a:off x="0" y="1446661"/>
        <a:ext cx="1537729" cy="1363520"/>
      </dsp:txXfrm>
    </dsp:sp>
    <dsp:sp modelId="{9368C1D9-D8C6-40B6-8CE4-BE9EC4C9F235}">
      <dsp:nvSpPr>
        <dsp:cNvPr id="0" name=""/>
        <dsp:cNvSpPr/>
      </dsp:nvSpPr>
      <dsp:spPr>
        <a:xfrm>
          <a:off x="1537729" y="2891992"/>
          <a:ext cx="6150916" cy="136352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345" tIns="346334" rIns="119345" bIns="34633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Rest pitchers who use deceptive arm angles or rely on sliders</a:t>
          </a:r>
          <a:br>
            <a:rPr lang="en-US" sz="1800" kern="1200" dirty="0"/>
          </a:br>
          <a:endParaRPr lang="en-US" sz="1800" kern="1200" dirty="0"/>
        </a:p>
      </dsp:txBody>
      <dsp:txXfrm>
        <a:off x="1537729" y="2891992"/>
        <a:ext cx="6150916" cy="1363520"/>
      </dsp:txXfrm>
    </dsp:sp>
    <dsp:sp modelId="{CC2BD4F8-34DB-4DC7-AD24-850FC0D04821}">
      <dsp:nvSpPr>
        <dsp:cNvPr id="0" name=""/>
        <dsp:cNvSpPr/>
      </dsp:nvSpPr>
      <dsp:spPr>
        <a:xfrm>
          <a:off x="0" y="2891992"/>
          <a:ext cx="1537729" cy="136352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1371" tIns="134685" rIns="81371" bIns="134685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Rest</a:t>
          </a:r>
          <a:endParaRPr lang="en-US" sz="2800" kern="1200"/>
        </a:p>
      </dsp:txBody>
      <dsp:txXfrm>
        <a:off x="0" y="2891992"/>
        <a:ext cx="1537729" cy="13635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F77051E-B811-D949-830F-55D35BA79CE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2EC375-152E-3F4A-8C1A-308E3DFABC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830E4C-56B7-2443-B370-610F8D1BCD9C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AD90D4-C48B-C647-BA8A-B43CFA99A4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0E78B-91EF-F148-8F7B-2AEC532510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D0152-5968-C24B-9EC0-2DFF74304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488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D2FD1-B169-9B41-A890-0ECD81C3476C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9943EA-69D9-7E49-97CD-A49926F617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276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1579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204FC-CE3D-ADFE-1343-BE4B157AE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EA7A8D-FE27-4ECD-102F-60642E97F0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1C65F2-4BB2-CFB7-11D1-1E12D151B5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7B212-314F-449E-62A8-67516F90BC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985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761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98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5FAE0-A98E-01E6-E743-2B835E09C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B43060-26A6-F85D-5DE1-65376A9188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3D6716-C311-9E9C-1408-85DB6C743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C300AD-324D-CD7B-E830-461D9D9345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02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8B28D-3755-CD5C-7D4A-8C1CFF144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CABCB5-ABDF-679B-1CFC-07EB1AD089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AB98DD-1235-35BD-BD99-6BB27488BE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8553C-3B2E-4D09-48C0-9C8AFBD845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192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CB527-0A53-E0EE-69C9-ACC8FD0EE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677837-F9A3-A974-81D8-D25BF479A3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819F9C-2104-D41E-91C5-FE158B8AA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D3C66-8AA8-A9DC-6B21-099E7355B1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14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9DF05-E6E0-2447-92CE-472C6594F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946001-62DE-A39E-FCF9-B4D58A94CA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1FE51-F3F7-0C3A-E001-CE61AC03BE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81306-B045-1C75-D4B2-70101E33A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844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CD1E1-EE65-D4C7-C9D0-FDA285F71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85B469-0AD4-160A-BE7A-B4D353636C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FCBF44-7868-D439-1DE9-8178CD5C47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E65C5-31B9-51EB-43A7-C11BA3651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011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A94F1-18B8-44B1-58AF-896826DAE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CBD30D-6F95-F2B7-C162-548501CF36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524610-D29E-62DC-F5BE-22CD2E38A1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98699-59C0-AC53-CB6B-5E11876E72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342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EAB3A-F51B-3E7D-E8C4-03CFC99DB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CC8B4F-B46C-7EFC-1166-E0A5CECF67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F9D51F-691D-283C-08F6-D945849FD7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581E3-D6BD-A983-A7AF-EA9A8620DD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9943EA-69D9-7E49-97CD-A49926F617C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4980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044" y="2677626"/>
            <a:ext cx="6931628" cy="1847088"/>
          </a:xfrm>
        </p:spPr>
        <p:txBody>
          <a:bodyPr lIns="0" tIns="0" rIns="0" bIns="0" anchor="t" anchorCtr="0">
            <a:normAutofit/>
          </a:bodyPr>
          <a:lstStyle>
            <a:lvl1pPr algn="l">
              <a:defRPr sz="5200" b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 Goes Right Here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0595" y="2438725"/>
            <a:ext cx="57639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ubtitle 2">
            <a:extLst>
              <a:ext uri="{FF2B5EF4-FFF2-40B4-BE49-F238E27FC236}">
                <a16:creationId xmlns:a16="http://schemas.microsoft.com/office/drawing/2014/main" id="{7EBA0026-8676-FC4D-B8E3-23D67CC31E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044" y="4709626"/>
            <a:ext cx="7765770" cy="36512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PRESENTATION SUBTITLE</a:t>
            </a:r>
          </a:p>
        </p:txBody>
      </p: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C56D6AE6-8806-5841-BD04-7C1509FA802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1044" y="5098725"/>
            <a:ext cx="7765770" cy="41499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Month XX, 2020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810B86-CAB7-EA43-BC2F-6E66762DC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376" y="1774217"/>
            <a:ext cx="6948756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650" b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Insert-&gt;Header and Footer-&gt;Type Customizable Name</a:t>
            </a:r>
          </a:p>
        </p:txBody>
      </p:sp>
      <p:pic>
        <p:nvPicPr>
          <p:cNvPr id="9" name="Picture 8" descr="The University of Iowa">
            <a:extLst>
              <a:ext uri="{FF2B5EF4-FFF2-40B4-BE49-F238E27FC236}">
                <a16:creationId xmlns:a16="http://schemas.microsoft.com/office/drawing/2014/main" id="{F79387AB-96AB-3C45-A320-91F134DB325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76484" y="0"/>
            <a:ext cx="2020330" cy="96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901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5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ullet Slide - 2 Line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AEF4-B950-814D-A811-CD17BDDF04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4375" y="389510"/>
            <a:ext cx="7715250" cy="1331865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 </a:t>
            </a:r>
            <a:br>
              <a:rPr lang="en-US"/>
            </a:br>
            <a:r>
              <a:rPr lang="en-US"/>
              <a:t>that runs to two lines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5BDD8-8221-F040-8AE0-3F33C4E24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6" y="165786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2525-98F9-924C-B8E5-083B38E28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2050741"/>
            <a:ext cx="7715250" cy="3892859"/>
          </a:xfrm>
        </p:spPr>
        <p:txBody>
          <a:bodyPr lIns="0" tIns="0" rIns="0" bIns="0"/>
          <a:lstStyle>
            <a:lvl1pPr marL="171450" indent="-171450"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514350" indent="-171450">
              <a:buClr>
                <a:schemeClr val="tx2"/>
              </a:buClr>
              <a:buSzPct val="100000"/>
              <a:buFont typeface="Roboto" panose="02000000000000000000" pitchFamily="2" charset="0"/>
              <a:buChar char="–"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995AAAF-3BA6-4445-BF32-091644479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>
              <a:latin typeface="Arial" panose="020B0604020202020204" pitchFamily="34" charset="0"/>
            </a:endParaRPr>
          </a:p>
        </p:txBody>
      </p:sp>
      <p:pic>
        <p:nvPicPr>
          <p:cNvPr id="9" name="Picture 8" descr="The University of Iowa">
            <a:extLst>
              <a:ext uri="{FF2B5EF4-FFF2-40B4-BE49-F238E27FC236}">
                <a16:creationId xmlns:a16="http://schemas.microsoft.com/office/drawing/2014/main" id="{ABEBFC15-B7A4-FB4F-B562-C691AE5316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48D5845-E94B-FC44-882C-248EE3B0A5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View &gt;&gt; Header and Footer &gt;&gt; Add Unit Name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979633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450" userDrawn="1">
          <p15:clr>
            <a:srgbClr val="FBAE40"/>
          </p15:clr>
        </p15:guide>
        <p15:guide id="4" pos="5310" userDrawn="1">
          <p15:clr>
            <a:srgbClr val="FBAE40"/>
          </p15:clr>
        </p15:guide>
        <p15:guide id="8" orient="horz" pos="374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62D2F673-8F81-4982-AA66-35312BF38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5" y="1289198"/>
            <a:ext cx="3600168" cy="754602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14376" y="2276838"/>
            <a:ext cx="3600164" cy="327925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7502CC-5B90-4BCF-B63B-36D026C9AE9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825293" y="1279146"/>
            <a:ext cx="3600168" cy="754602"/>
          </a:xfrm>
        </p:spPr>
        <p:txBody>
          <a:bodyPr lIns="0" tIns="0" rIns="0" bIns="0" anchor="b" anchorCtr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169EF16-BA54-4279-A087-A65E4F2667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825294" y="2266786"/>
            <a:ext cx="3600168" cy="327925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F932C4-F1C3-47F2-84B8-FEC885C1843C}"/>
              </a:ext>
            </a:extLst>
          </p:cNvPr>
          <p:cNvCxnSpPr>
            <a:cxnSpLocks/>
          </p:cNvCxnSpPr>
          <p:nvPr userDrawn="1"/>
        </p:nvCxnSpPr>
        <p:spPr>
          <a:xfrm>
            <a:off x="4572000" y="1686758"/>
            <a:ext cx="0" cy="4256842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C8B99253-B000-1442-A7D2-EB536C15C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>
              <a:latin typeface="Arial" panose="020B0604020202020204" pitchFamily="34" charset="0"/>
            </a:endParaRPr>
          </a:p>
        </p:txBody>
      </p:sp>
      <p:pic>
        <p:nvPicPr>
          <p:cNvPr id="12" name="Picture 11" descr="The University of Iowa">
            <a:extLst>
              <a:ext uri="{FF2B5EF4-FFF2-40B4-BE49-F238E27FC236}">
                <a16:creationId xmlns:a16="http://schemas.microsoft.com/office/drawing/2014/main" id="{FB445FB3-9F03-6E45-A046-D32E1D8AA7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A149722-E418-5049-AB8B-86D90151F0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View &gt;&gt; Header and Footer &gt;&gt; Add Unit Name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99422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697" userDrawn="1">
          <p15:clr>
            <a:srgbClr val="FBAE40"/>
          </p15:clr>
        </p15:guide>
        <p15:guide id="7" orient="horz" pos="240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103BAF8-AE0C-4C2A-AFFE-5EFC7400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5" y="1686758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14376" y="2674398"/>
            <a:ext cx="2375055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0A296A-0A06-4FFB-B935-517187294F6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462289" y="1686756"/>
            <a:ext cx="223002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DA600F9-1950-41BD-ACB3-21F2B5AE949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462290" y="2674396"/>
            <a:ext cx="2230029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DB30FF-E82C-424F-A06C-EFC3CFC45E3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47636" y="1686756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6DC4408-89C4-4D74-957E-B2A4D59F76A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47636" y="2674396"/>
            <a:ext cx="2375055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A77083-F133-420F-93AD-77761878E852}"/>
              </a:ext>
            </a:extLst>
          </p:cNvPr>
          <p:cNvCxnSpPr/>
          <p:nvPr userDrawn="1"/>
        </p:nvCxnSpPr>
        <p:spPr>
          <a:xfrm>
            <a:off x="5854823" y="1679383"/>
            <a:ext cx="0" cy="426421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6E4CD-9037-4D69-A3E3-6380D9131A19}"/>
              </a:ext>
            </a:extLst>
          </p:cNvPr>
          <p:cNvCxnSpPr/>
          <p:nvPr userDrawn="1"/>
        </p:nvCxnSpPr>
        <p:spPr>
          <a:xfrm>
            <a:off x="3282518" y="1679383"/>
            <a:ext cx="0" cy="426421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944143A-0CC6-6041-BD38-4C994DA8E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>
              <a:latin typeface="Arial" panose="020B0604020202020204" pitchFamily="34" charset="0"/>
            </a:endParaRPr>
          </a:p>
        </p:txBody>
      </p:sp>
      <p:pic>
        <p:nvPicPr>
          <p:cNvPr id="20" name="Picture 19" descr="The University of Iowa">
            <a:extLst>
              <a:ext uri="{FF2B5EF4-FFF2-40B4-BE49-F238E27FC236}">
                <a16:creationId xmlns:a16="http://schemas.microsoft.com/office/drawing/2014/main" id="{2A845926-60C8-4F49-ABF0-3DC9E8370DA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207D8975-2D7E-8541-B9BA-B4ACB2453D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View &gt;&gt; Header and Footer &gt;&gt; Add Unit Name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8517747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7" orient="horz" pos="3744" userDrawn="1">
          <p15:clr>
            <a:srgbClr val="FBAE40"/>
          </p15:clr>
        </p15:guide>
        <p15:guide id="8" orient="horz" pos="697" userDrawn="1">
          <p15:clr>
            <a:srgbClr val="FBAE40"/>
          </p15:clr>
        </p15:guide>
        <p15:guide id="9" orient="horz" pos="240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2FEC1B-FCF8-4508-B227-27323879A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6" y="1686758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14376" y="2674398"/>
            <a:ext cx="1769150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6E4CD-9037-4D69-A3E3-6380D9131A19}"/>
              </a:ext>
            </a:extLst>
          </p:cNvPr>
          <p:cNvCxnSpPr/>
          <p:nvPr userDrawn="1"/>
        </p:nvCxnSpPr>
        <p:spPr>
          <a:xfrm>
            <a:off x="2643188" y="1686757"/>
            <a:ext cx="0" cy="425684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0A296A-0A06-4FFB-B935-517187294F6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802850" y="1686756"/>
            <a:ext cx="1611570" cy="754602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DA600F9-1950-41BD-ACB3-21F2B5AE949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2802851" y="2674396"/>
            <a:ext cx="1611570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F932C4-F1C3-47F2-84B8-FEC885C1843C}"/>
              </a:ext>
            </a:extLst>
          </p:cNvPr>
          <p:cNvCxnSpPr/>
          <p:nvPr userDrawn="1"/>
        </p:nvCxnSpPr>
        <p:spPr>
          <a:xfrm>
            <a:off x="4572000" y="1686759"/>
            <a:ext cx="0" cy="42936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DB30FF-E82C-424F-A06C-EFC3CFC45E3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729580" y="1686756"/>
            <a:ext cx="1611570" cy="754602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6DC4408-89C4-4D74-957E-B2A4D59F76A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4729581" y="2674396"/>
            <a:ext cx="1611570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A77083-F133-420F-93AD-77761878E852}"/>
              </a:ext>
            </a:extLst>
          </p:cNvPr>
          <p:cNvCxnSpPr/>
          <p:nvPr userDrawn="1"/>
        </p:nvCxnSpPr>
        <p:spPr>
          <a:xfrm>
            <a:off x="6505575" y="1686757"/>
            <a:ext cx="0" cy="425684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7502CC-5B90-4BCF-B63B-36D026C9AE9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656311" y="1676706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169EF16-BA54-4279-A087-A65E4F2667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656311" y="2664346"/>
            <a:ext cx="1769150" cy="326920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5DF11BA-BD6E-E14D-A115-587308DBF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>
              <a:latin typeface="Arial" panose="020B0604020202020204" pitchFamily="34" charset="0"/>
            </a:endParaRPr>
          </a:p>
        </p:txBody>
      </p:sp>
      <p:pic>
        <p:nvPicPr>
          <p:cNvPr id="24" name="Picture 23" descr="The University of Iowa">
            <a:extLst>
              <a:ext uri="{FF2B5EF4-FFF2-40B4-BE49-F238E27FC236}">
                <a16:creationId xmlns:a16="http://schemas.microsoft.com/office/drawing/2014/main" id="{B052AD83-662D-804A-9C50-78BD2D9F77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09F774AF-F9D8-314F-ADA4-4C6BF85675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View &gt;&gt; Header and Footer &gt;&gt; Add Unit Name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772614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1 Gri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F83F529D-C880-45A0-81D8-FD2CC04E0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6" y="1686758"/>
            <a:ext cx="7716440" cy="329184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714376" y="2120010"/>
            <a:ext cx="7716440" cy="754602"/>
          </a:xfrm>
        </p:spPr>
        <p:txBody>
          <a:bodyPr lIns="0" tIns="0" rIns="0" bIns="0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95000"/>
              <a:buFont typeface="Arial" panose="020B0604020202020204" pitchFamily="34" charset="0"/>
              <a:buNone/>
              <a:tabLst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Pct val="95000"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edit row text</a:t>
            </a:r>
          </a:p>
          <a:p>
            <a:pPr lvl="0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CD7C05-8E7C-4679-B83F-CDDB1BDA2031}"/>
              </a:ext>
            </a:extLst>
          </p:cNvPr>
          <p:cNvCxnSpPr/>
          <p:nvPr userDrawn="1"/>
        </p:nvCxnSpPr>
        <p:spPr>
          <a:xfrm>
            <a:off x="711994" y="3038019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BC08D86-557A-4EB7-B2A4-0782689B99D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14377" y="3211376"/>
            <a:ext cx="7716440" cy="328016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23E50C5-092D-4191-9A0B-F3C51561D562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14378" y="3644628"/>
            <a:ext cx="771644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85CAC7-8545-4ED7-8312-FBC92F7F9DA5}"/>
              </a:ext>
            </a:extLst>
          </p:cNvPr>
          <p:cNvCxnSpPr/>
          <p:nvPr userDrawn="1"/>
        </p:nvCxnSpPr>
        <p:spPr>
          <a:xfrm>
            <a:off x="713184" y="4580501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E524A13-F71C-45F7-92E6-985C4CB9E33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4379" y="4693705"/>
            <a:ext cx="7716440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7CA7FF6D-951D-4682-9C40-A6BB36ABEA8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14379" y="5126956"/>
            <a:ext cx="771644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E76717-4761-EC4B-BDB1-C130638E5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>
              <a:latin typeface="Arial" panose="020B0604020202020204" pitchFamily="34" charset="0"/>
            </a:endParaRPr>
          </a:p>
        </p:txBody>
      </p:sp>
      <p:pic>
        <p:nvPicPr>
          <p:cNvPr id="17" name="Picture 16" descr="The University of Iowa">
            <a:extLst>
              <a:ext uri="{FF2B5EF4-FFF2-40B4-BE49-F238E27FC236}">
                <a16:creationId xmlns:a16="http://schemas.microsoft.com/office/drawing/2014/main" id="{34AAC5E4-D04D-AA43-9A77-008D2409BE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795C6E8E-B090-754E-BB4D-53EC4364AE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View &gt;&gt; Header and Footer &gt;&gt; Add Unit Name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840878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  <p15:guide id="8" orient="horz" pos="2400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x2 Gri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3A9A771B-4FFF-4EBF-A07A-0D6292AC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6" y="1686759"/>
            <a:ext cx="3566879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714376" y="2120010"/>
            <a:ext cx="356687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CD7C05-8E7C-4679-B83F-CDDB1BDA2031}"/>
              </a:ext>
            </a:extLst>
          </p:cNvPr>
          <p:cNvCxnSpPr/>
          <p:nvPr userDrawn="1"/>
        </p:nvCxnSpPr>
        <p:spPr>
          <a:xfrm>
            <a:off x="711994" y="3098307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BC08D86-557A-4EB7-B2A4-0782689B99D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14377" y="3221424"/>
            <a:ext cx="3566879" cy="328016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123E50C5-092D-4191-9A0B-F3C51561D562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14378" y="3654675"/>
            <a:ext cx="3566879" cy="75895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85CAC7-8545-4ED7-8312-FBC92F7F9DA5}"/>
              </a:ext>
            </a:extLst>
          </p:cNvPr>
          <p:cNvCxnSpPr/>
          <p:nvPr userDrawn="1"/>
        </p:nvCxnSpPr>
        <p:spPr>
          <a:xfrm>
            <a:off x="713184" y="4520213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3E524A13-F71C-45F7-92E6-985C4CB9E331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4379" y="4683657"/>
            <a:ext cx="3566879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7CA7FF6D-951D-4682-9C40-A6BB36ABEA8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14379" y="5116908"/>
            <a:ext cx="356687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A23041F-D604-4688-B75A-90D37AFDDB0E}"/>
              </a:ext>
            </a:extLst>
          </p:cNvPr>
          <p:cNvCxnSpPr/>
          <p:nvPr userDrawn="1"/>
        </p:nvCxnSpPr>
        <p:spPr>
          <a:xfrm>
            <a:off x="4572000" y="1686759"/>
            <a:ext cx="0" cy="42936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F7B91F83-8428-4E5A-9C88-17829B687B77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862772" y="1688512"/>
            <a:ext cx="3566879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DB1D581-6D4C-4716-AE96-DBB4F953B95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862773" y="2121764"/>
            <a:ext cx="356687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279BA4B0-A083-4A1F-9D3B-A041B59E7C22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862773" y="3223178"/>
            <a:ext cx="3566879" cy="328016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FDD4A4D-E1FC-4E83-A8AA-A324B6B0E441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62774" y="3656430"/>
            <a:ext cx="3566879" cy="75895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E8E7D5C-ACCB-47E6-A3F5-6F3F51A0F37F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862775" y="4685411"/>
            <a:ext cx="3566879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659D9DC4-BB53-4441-9B74-84922B369948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862776" y="5118662"/>
            <a:ext cx="356687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74845D-2BF0-2740-9880-8D2B0EBB2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>
              <a:latin typeface="Arial" panose="020B0604020202020204" pitchFamily="34" charset="0"/>
            </a:endParaRPr>
          </a:p>
        </p:txBody>
      </p:sp>
      <p:pic>
        <p:nvPicPr>
          <p:cNvPr id="30" name="Picture 29" descr="The University of Iowa">
            <a:extLst>
              <a:ext uri="{FF2B5EF4-FFF2-40B4-BE49-F238E27FC236}">
                <a16:creationId xmlns:a16="http://schemas.microsoft.com/office/drawing/2014/main" id="{B5AA78D2-879D-BC4F-9774-9CE61C81A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95EBCFD2-248B-A44E-AEE6-8987ECBEC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View &gt;&gt; Header and Footer &gt;&gt; Add Unit Name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4358299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  <p15:guide id="8" orient="horz" pos="2400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x1 Gri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1">
            <a:extLst>
              <a:ext uri="{FF2B5EF4-FFF2-40B4-BE49-F238E27FC236}">
                <a16:creationId xmlns:a16="http://schemas.microsoft.com/office/drawing/2014/main" id="{31EE2C71-E6FD-4A5F-BC00-7290049C4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6" y="1686759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714377" y="2120011"/>
            <a:ext cx="3579002" cy="41714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CD7C05-8E7C-4679-B83F-CDDB1BDA2031}"/>
              </a:ext>
            </a:extLst>
          </p:cNvPr>
          <p:cNvCxnSpPr/>
          <p:nvPr userDrawn="1"/>
        </p:nvCxnSpPr>
        <p:spPr>
          <a:xfrm>
            <a:off x="711994" y="2660476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FC9698A-599E-4227-BA19-18EFBBF3E0DD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715571" y="2803601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4B470A9-B821-4D01-8FB4-31DF303421A9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15573" y="3236853"/>
            <a:ext cx="3579002" cy="42062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C85CAC7-8545-4ED7-8312-FBC92F7F9DA5}"/>
              </a:ext>
            </a:extLst>
          </p:cNvPr>
          <p:cNvCxnSpPr/>
          <p:nvPr userDrawn="1"/>
        </p:nvCxnSpPr>
        <p:spPr>
          <a:xfrm>
            <a:off x="713184" y="3691764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0C507C81-6817-4069-BC84-0CE4705AE16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715574" y="3870141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4103820-8C7A-497C-BCBA-2CFEB4549C83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15576" y="4303394"/>
            <a:ext cx="3579002" cy="42062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F1CE437-6AD8-4170-8DC8-66894266CE06}"/>
              </a:ext>
            </a:extLst>
          </p:cNvPr>
          <p:cNvCxnSpPr/>
          <p:nvPr userDrawn="1"/>
        </p:nvCxnSpPr>
        <p:spPr>
          <a:xfrm>
            <a:off x="714380" y="4785197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C02F409-DCF5-4241-BB5E-6E37CC8D351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15573" y="4988550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2AC426E8-7005-475F-BC32-B5F0BA7A8A4C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15574" y="5421802"/>
            <a:ext cx="3579002" cy="41714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22804C-AFDD-4E8C-BFDC-31326A2127FA}"/>
              </a:ext>
            </a:extLst>
          </p:cNvPr>
          <p:cNvCxnSpPr/>
          <p:nvPr userDrawn="1"/>
        </p:nvCxnSpPr>
        <p:spPr>
          <a:xfrm>
            <a:off x="4572000" y="1686759"/>
            <a:ext cx="0" cy="42936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66342B0E-1F8B-4D4C-ABA7-E43BC2B3F4A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4850622" y="1688232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CF3285B-83DB-4917-9F24-EC0C964DE403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50623" y="2121485"/>
            <a:ext cx="3579002" cy="41714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C88D8B1-0044-4EC5-B4CD-DB1095F378A4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851817" y="2805075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F6100E2-DAE8-4111-AF37-8909AA389FC1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851819" y="3238327"/>
            <a:ext cx="3579002" cy="42062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0B1E9EC-56B4-4514-B189-24BD47F549F3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4851820" y="3871616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F685484E-408B-4771-9259-BAAC2A6E6017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4851822" y="4304868"/>
            <a:ext cx="3579002" cy="420624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EE05AF1-1486-45F2-B87D-2AE555B8D1CB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4851819" y="4990024"/>
            <a:ext cx="3579002" cy="319591"/>
          </a:xfrm>
        </p:spPr>
        <p:txBody>
          <a:bodyPr lIns="0" tIns="0" rIns="0" bIns="0">
            <a:no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header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52C4B0E5-3C7E-4BC2-AA92-4156C26C91FF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4851820" y="5423276"/>
            <a:ext cx="3579002" cy="41714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row text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5480C56-313A-5C4D-A02B-5C10621A50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>
              <a:latin typeface="Arial" panose="020B0604020202020204" pitchFamily="34" charset="0"/>
            </a:endParaRPr>
          </a:p>
        </p:txBody>
      </p:sp>
      <p:pic>
        <p:nvPicPr>
          <p:cNvPr id="35" name="Picture 34" descr="The University of Iowa">
            <a:extLst>
              <a:ext uri="{FF2B5EF4-FFF2-40B4-BE49-F238E27FC236}">
                <a16:creationId xmlns:a16="http://schemas.microsoft.com/office/drawing/2014/main" id="{2DA8F900-4BB3-134B-A7DE-0A6F6369530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36" name="Footer Placeholder 4">
            <a:extLst>
              <a:ext uri="{FF2B5EF4-FFF2-40B4-BE49-F238E27FC236}">
                <a16:creationId xmlns:a16="http://schemas.microsoft.com/office/drawing/2014/main" id="{B5B719EA-A20E-994C-8EEE-69E62E5074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View &gt;&gt; Header and Footer &gt;&gt; Add Unit Name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8685362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  <p15:guide id="8" orient="horz" pos="240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x2 Grid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F947D672-DDE7-4F36-B79C-4245C5D11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5" y="1756430"/>
            <a:ext cx="3600168" cy="374036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14376" y="2237816"/>
            <a:ext cx="3600164" cy="12005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9FB9F7B-CC85-4936-BE2A-DF6B8BF46018}"/>
              </a:ext>
            </a:extLst>
          </p:cNvPr>
          <p:cNvCxnSpPr/>
          <p:nvPr userDrawn="1"/>
        </p:nvCxnSpPr>
        <p:spPr>
          <a:xfrm>
            <a:off x="711994" y="3790765"/>
            <a:ext cx="7717632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DFA8ABE-0B6C-4930-94A9-A2BB4166E51F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18539" y="4109427"/>
            <a:ext cx="3600168" cy="374036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47E91DB8-4856-4AED-8362-60627F681EE8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718540" y="4590814"/>
            <a:ext cx="3600164" cy="118197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F932C4-F1C3-47F2-84B8-FEC885C1843C}"/>
              </a:ext>
            </a:extLst>
          </p:cNvPr>
          <p:cNvCxnSpPr>
            <a:cxnSpLocks/>
          </p:cNvCxnSpPr>
          <p:nvPr userDrawn="1"/>
        </p:nvCxnSpPr>
        <p:spPr>
          <a:xfrm>
            <a:off x="4572000" y="1679385"/>
            <a:ext cx="0" cy="4272765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7502CC-5B90-4BCF-B63B-36D026C9AE96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825293" y="1746378"/>
            <a:ext cx="3600168" cy="374036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169EF16-BA54-4279-A087-A65E4F2667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825294" y="2227764"/>
            <a:ext cx="3600168" cy="12005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76BD4A33-C7CC-4380-A2BB-ECC6C2FB7225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829457" y="4099375"/>
            <a:ext cx="3600168" cy="374036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CD0BB64-6643-42CE-AFE7-372305F21233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4829458" y="4580761"/>
            <a:ext cx="3600168" cy="12005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D606F0-071A-A842-B316-9BEBD143AC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>
              <a:latin typeface="Arial" panose="020B0604020202020204" pitchFamily="34" charset="0"/>
            </a:endParaRPr>
          </a:p>
        </p:txBody>
      </p:sp>
      <p:pic>
        <p:nvPicPr>
          <p:cNvPr id="17" name="Picture 16" descr="The University of Iowa">
            <a:extLst>
              <a:ext uri="{FF2B5EF4-FFF2-40B4-BE49-F238E27FC236}">
                <a16:creationId xmlns:a16="http://schemas.microsoft.com/office/drawing/2014/main" id="{70498093-055A-1249-80EE-EB69C10A93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8" name="Footer Placeholder 4">
            <a:extLst>
              <a:ext uri="{FF2B5EF4-FFF2-40B4-BE49-F238E27FC236}">
                <a16:creationId xmlns:a16="http://schemas.microsoft.com/office/drawing/2014/main" id="{8EEADFDD-6D39-8041-B44B-CC11D0FD54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View &gt;&gt; Header and Footer &gt;&gt; Add Unit Name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7484183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2400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Sta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7C3D46F0-0006-469D-9C96-A2B5BF70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04310" y="2849850"/>
            <a:ext cx="1306682" cy="787298"/>
          </a:xfrm>
        </p:spPr>
        <p:txBody>
          <a:bodyPr lIns="0" tIns="0" rIns="0" bIns="0">
            <a:no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4125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Stat</a:t>
            </a:r>
          </a:p>
        </p:txBody>
      </p:sp>
      <p:sp>
        <p:nvSpPr>
          <p:cNvPr id="52" name="Picture Placeholder 50">
            <a:extLst>
              <a:ext uri="{FF2B5EF4-FFF2-40B4-BE49-F238E27FC236}">
                <a16:creationId xmlns:a16="http://schemas.microsoft.com/office/drawing/2014/main" id="{8D984633-F962-1848-A009-619CB821163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2141220" y="2469136"/>
            <a:ext cx="940541" cy="9304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DE3AB4-3020-8D45-86B7-592F12CB71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72385" y="3573316"/>
            <a:ext cx="240937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C4E94AD-16D9-BE4C-8C57-CFA6654E1BD9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4310" y="3789196"/>
            <a:ext cx="2377451" cy="1061801"/>
          </a:xfrm>
        </p:spPr>
        <p:txBody>
          <a:bodyPr lIns="0" tIns="0" rIns="0" bIns="0">
            <a:norm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item or step 1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E64293C0-60B2-3341-9C38-86DF7ACA51DC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3436853" y="2849850"/>
            <a:ext cx="1306682" cy="787298"/>
          </a:xfrm>
        </p:spPr>
        <p:txBody>
          <a:bodyPr lIns="0" tIns="0" rIns="0" bIns="0">
            <a:no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4125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Stat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799B91B-7CDD-284B-99CF-8408146B2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404928" y="3573316"/>
            <a:ext cx="240937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BB67D17-F456-FC43-9C41-9344D6EEB07B}"/>
              </a:ext>
            </a:extLst>
          </p:cNvPr>
          <p:cNvSpPr>
            <a:spLocks noGrp="1"/>
          </p:cNvSpPr>
          <p:nvPr>
            <p:ph idx="22" hasCustomPrompt="1"/>
          </p:nvPr>
        </p:nvSpPr>
        <p:spPr>
          <a:xfrm>
            <a:off x="3436853" y="3789196"/>
            <a:ext cx="2377451" cy="1061801"/>
          </a:xfrm>
        </p:spPr>
        <p:txBody>
          <a:bodyPr lIns="0" tIns="0" rIns="0" bIns="0">
            <a:norm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item or step 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60F6E28A-AB38-A64F-9481-C9F0437BFEA5}"/>
              </a:ext>
            </a:extLst>
          </p:cNvPr>
          <p:cNvSpPr>
            <a:spLocks noGrp="1"/>
          </p:cNvSpPr>
          <p:nvPr>
            <p:ph idx="24" hasCustomPrompt="1"/>
          </p:nvPr>
        </p:nvSpPr>
        <p:spPr>
          <a:xfrm>
            <a:off x="6169397" y="2849850"/>
            <a:ext cx="1306682" cy="787298"/>
          </a:xfrm>
        </p:spPr>
        <p:txBody>
          <a:bodyPr lIns="0" tIns="0" rIns="0" bIns="0">
            <a:no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4125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Stat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F7D2B0-E449-FD45-9789-FC204088E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137472" y="3573316"/>
            <a:ext cx="2409376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86FE37F4-1DCF-2D40-845F-6C10AC016C29}"/>
              </a:ext>
            </a:extLst>
          </p:cNvPr>
          <p:cNvSpPr>
            <a:spLocks noGrp="1"/>
          </p:cNvSpPr>
          <p:nvPr>
            <p:ph idx="25" hasCustomPrompt="1"/>
          </p:nvPr>
        </p:nvSpPr>
        <p:spPr>
          <a:xfrm>
            <a:off x="6169397" y="3789196"/>
            <a:ext cx="2377451" cy="1061801"/>
          </a:xfrm>
        </p:spPr>
        <p:txBody>
          <a:bodyPr lIns="0" tIns="0" rIns="0" bIns="0">
            <a:normAutofit/>
          </a:bodyPr>
          <a:lstStyle>
            <a:lvl1pPr marL="0" indent="0" algn="l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item or step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F1B24E-B6B2-2D4F-8CE9-C10E33FBF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>
              <a:latin typeface="Arial" panose="020B0604020202020204" pitchFamily="34" charset="0"/>
            </a:endParaRPr>
          </a:p>
        </p:txBody>
      </p:sp>
      <p:pic>
        <p:nvPicPr>
          <p:cNvPr id="30" name="Picture 29" descr="The University of Iowa">
            <a:extLst>
              <a:ext uri="{FF2B5EF4-FFF2-40B4-BE49-F238E27FC236}">
                <a16:creationId xmlns:a16="http://schemas.microsoft.com/office/drawing/2014/main" id="{B9F9D999-694A-C64C-9BA8-FF37455DDD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31" name="Footer Placeholder 4">
            <a:extLst>
              <a:ext uri="{FF2B5EF4-FFF2-40B4-BE49-F238E27FC236}">
                <a16:creationId xmlns:a16="http://schemas.microsoft.com/office/drawing/2014/main" id="{A000685F-E841-A44D-AC9C-173BD5E3C2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View &gt;&gt; Header and Footer &gt;&gt; Add Unit Name</a:t>
            </a:r>
            <a:endParaRPr lang="en-US" b="0"/>
          </a:p>
        </p:txBody>
      </p:sp>
      <p:sp>
        <p:nvSpPr>
          <p:cNvPr id="34" name="Picture Placeholder 50">
            <a:extLst>
              <a:ext uri="{FF2B5EF4-FFF2-40B4-BE49-F238E27FC236}">
                <a16:creationId xmlns:a16="http://schemas.microsoft.com/office/drawing/2014/main" id="{F52BFEB6-775B-5540-A1D7-F6E3DDCDB83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873763" y="2484685"/>
            <a:ext cx="940541" cy="9304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sp>
        <p:nvSpPr>
          <p:cNvPr id="35" name="Picture Placeholder 50">
            <a:extLst>
              <a:ext uri="{FF2B5EF4-FFF2-40B4-BE49-F238E27FC236}">
                <a16:creationId xmlns:a16="http://schemas.microsoft.com/office/drawing/2014/main" id="{3B2767A3-945C-8A48-8F63-467E5E2A4DDF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606307" y="2484685"/>
            <a:ext cx="940541" cy="930491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126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Ic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7C3D46F0-0006-469D-9C96-A2B5BF70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E7A2738-1D29-40DE-AACF-F60CD708E8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901902" y="2921860"/>
            <a:ext cx="53332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D1ADFA24-184F-46B9-B1D0-3FBB044F3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16102" y="2266313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DC306F30-B3C1-E74C-B18C-7075DB0761D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472729" y="2553043"/>
            <a:ext cx="886809" cy="878171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5" y="4078664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item or step 1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0A296A-0A06-4FFB-B935-517187294F6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462289" y="4078664"/>
            <a:ext cx="2230029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item or step 2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DB30FF-E82C-424F-A06C-EFC3CFC45E3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47636" y="4078663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item or step 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F1B24E-B6B2-2D4F-8CE9-C10E33FBF4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>
              <a:latin typeface="Arial" panose="020B0604020202020204" pitchFamily="34" charset="0"/>
            </a:endParaRPr>
          </a:p>
        </p:txBody>
      </p:sp>
      <p:pic>
        <p:nvPicPr>
          <p:cNvPr id="24" name="Picture 23" descr="The University of Iowa">
            <a:extLst>
              <a:ext uri="{FF2B5EF4-FFF2-40B4-BE49-F238E27FC236}">
                <a16:creationId xmlns:a16="http://schemas.microsoft.com/office/drawing/2014/main" id="{A13C9DCC-5284-6A4A-A857-E196C97A307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28" name="Footer Placeholder 4">
            <a:extLst>
              <a:ext uri="{FF2B5EF4-FFF2-40B4-BE49-F238E27FC236}">
                <a16:creationId xmlns:a16="http://schemas.microsoft.com/office/drawing/2014/main" id="{EE85593F-9DA3-E843-83EA-BB61BA6E5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View &gt;&gt; Header and Footer &gt;&gt; Add Unit Name</a:t>
            </a:r>
            <a:endParaRPr lang="en-US" b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F1D17A9-33ED-0C42-9E29-A5641F8C0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59924" y="2266313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569A0A84-E625-844B-BFE2-C1C6287E290E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103299" y="2553043"/>
            <a:ext cx="886809" cy="878171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5736D78-B363-E54C-9445-910A8845B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03747" y="2265939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AE5BD224-C6F0-A44B-8415-008E871A701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760374" y="2552669"/>
            <a:ext cx="886809" cy="878171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51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– Solid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044" y="2677626"/>
            <a:ext cx="6858000" cy="1843238"/>
          </a:xfrm>
        </p:spPr>
        <p:txBody>
          <a:bodyPr lIns="0" tIns="0" rIns="0" bIns="0" anchor="t" anchorCtr="0">
            <a:normAutofit/>
          </a:bodyPr>
          <a:lstStyle>
            <a:lvl1pPr algn="l">
              <a:defRPr sz="52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Presentation Title Goes Right Here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</a:extLst>
          </p:cNvPr>
          <p:cNvCxnSpPr>
            <a:cxnSpLocks/>
          </p:cNvCxnSpPr>
          <p:nvPr userDrawn="1"/>
        </p:nvCxnSpPr>
        <p:spPr>
          <a:xfrm>
            <a:off x="730595" y="2438725"/>
            <a:ext cx="576398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31044" y="4709626"/>
            <a:ext cx="7765770" cy="365125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PRESENTATION SUBTITLE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2BBC7A98-1B1E-8545-AABD-0F79723A23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31044" y="5098725"/>
            <a:ext cx="7765770" cy="41499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20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Month XX, 2020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AA810B86-CAB7-EA43-BC2F-6E66762DC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4375" y="1774217"/>
            <a:ext cx="6874669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650" b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Insert-&gt;Header and Footer-&gt;Type Customizable Name</a:t>
            </a:r>
          </a:p>
        </p:txBody>
      </p:sp>
      <p:pic>
        <p:nvPicPr>
          <p:cNvPr id="9" name="Picture 8" descr="The University of Iowa">
            <a:extLst>
              <a:ext uri="{FF2B5EF4-FFF2-40B4-BE49-F238E27FC236}">
                <a16:creationId xmlns:a16="http://schemas.microsoft.com/office/drawing/2014/main" id="{2BFB147F-9BD6-AA42-8D58-18E266C69A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76484" y="150"/>
            <a:ext cx="2020330" cy="96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892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5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Ic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1B9DD2E6-4011-470E-85A1-9331B2E25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6361F7-376B-4B6B-90CB-982F8C88D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901902" y="2921860"/>
            <a:ext cx="533326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C06C296-F787-402D-AC65-1E55B4D25C69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714375" y="4078664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item or step 1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8C7F2CE8-9E91-4C86-99AB-686A9C810419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2720638" y="4078664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item or step 1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C06D7C8-7D2D-4A80-B5B8-174F5056AA0B}"/>
              </a:ext>
            </a:extLst>
          </p:cNvPr>
          <p:cNvSpPr>
            <a:spLocks noGrp="1"/>
          </p:cNvSpPr>
          <p:nvPr>
            <p:ph idx="19" hasCustomPrompt="1"/>
          </p:nvPr>
        </p:nvSpPr>
        <p:spPr>
          <a:xfrm>
            <a:off x="4654213" y="4078664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item or step 1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8FC2F9F8-450A-4433-BAFC-DCD0001FAF1D}"/>
              </a:ext>
            </a:extLst>
          </p:cNvPr>
          <p:cNvSpPr>
            <a:spLocks noGrp="1"/>
          </p:cNvSpPr>
          <p:nvPr>
            <p:ph idx="20" hasCustomPrompt="1"/>
          </p:nvPr>
        </p:nvSpPr>
        <p:spPr>
          <a:xfrm>
            <a:off x="6660475" y="4073057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 algn="ctr">
              <a:buSzPct val="95000"/>
              <a:buFont typeface="Arial" panose="020B0604020202020204" pitchFamily="34" charset="0"/>
              <a:buNone/>
              <a:defRPr sz="20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</a:t>
            </a:r>
            <a:br>
              <a:rPr lang="en-US"/>
            </a:br>
            <a:r>
              <a:rPr lang="en-US"/>
              <a:t>item or step 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578BB7-B3A6-0D4A-A743-C8950F981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>
              <a:latin typeface="Arial" panose="020B0604020202020204" pitchFamily="34" charset="0"/>
            </a:endParaRPr>
          </a:p>
        </p:txBody>
      </p:sp>
      <p:pic>
        <p:nvPicPr>
          <p:cNvPr id="34" name="Picture 33" descr="The University of Iowa">
            <a:extLst>
              <a:ext uri="{FF2B5EF4-FFF2-40B4-BE49-F238E27FC236}">
                <a16:creationId xmlns:a16="http://schemas.microsoft.com/office/drawing/2014/main" id="{E6A101F6-A986-EA4C-85FF-846F802DF0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35" name="Footer Placeholder 4">
            <a:extLst>
              <a:ext uri="{FF2B5EF4-FFF2-40B4-BE49-F238E27FC236}">
                <a16:creationId xmlns:a16="http://schemas.microsoft.com/office/drawing/2014/main" id="{DBA4A05F-7745-F24C-BB9F-0EF0456B4E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View &gt;&gt; Header and Footer &gt;&gt; Add Unit Name</a:t>
            </a:r>
            <a:endParaRPr lang="en-US" b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794BC38-28A2-BC4E-9A38-652E9790E4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52785" y="2244527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BEB5B93C-855D-1841-B46E-5C7DC4474C9D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169656" y="2531257"/>
            <a:ext cx="886809" cy="878171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88EAE07-826D-E648-AD1B-C375586FE0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905813" y="2266313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Picture Placeholder 3">
            <a:extLst>
              <a:ext uri="{FF2B5EF4-FFF2-40B4-BE49-F238E27FC236}">
                <a16:creationId xmlns:a16="http://schemas.microsoft.com/office/drawing/2014/main" id="{6B4B3321-3FE0-F24B-B46D-CBEB820F0DB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205973" y="2546988"/>
            <a:ext cx="806295" cy="798442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B3422DB-51E9-564F-9FE0-BE73E0376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887656" y="2266313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Picture Placeholder 3">
            <a:extLst>
              <a:ext uri="{FF2B5EF4-FFF2-40B4-BE49-F238E27FC236}">
                <a16:creationId xmlns:a16="http://schemas.microsoft.com/office/drawing/2014/main" id="{2E216002-26D5-D44D-B1E3-F7FFA5933B39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167368" y="2546987"/>
            <a:ext cx="825546" cy="817505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6648D4D-6BD9-F24C-955D-9701360F7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19615" y="2244527"/>
            <a:ext cx="1371600" cy="1371600"/>
          </a:xfrm>
          <a:prstGeom prst="ellipse">
            <a:avLst/>
          </a:prstGeom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Picture Placeholder 3">
            <a:extLst>
              <a:ext uri="{FF2B5EF4-FFF2-40B4-BE49-F238E27FC236}">
                <a16:creationId xmlns:a16="http://schemas.microsoft.com/office/drawing/2014/main" id="{E602C083-BC5F-514B-8FA9-A814C3E27430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086775" y="2525203"/>
            <a:ext cx="825548" cy="817506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3895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B103BAF8-AE0C-4C2A-AFFE-5EFC74007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C29AABA-668F-408C-81ED-9A30ED0A4BE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1994" y="1684461"/>
            <a:ext cx="2377679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5" y="3548916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14376" y="4264538"/>
            <a:ext cx="2375055" cy="140847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6E4CD-9037-4D69-A3E3-6380D9131A19}"/>
              </a:ext>
            </a:extLst>
          </p:cNvPr>
          <p:cNvCxnSpPr/>
          <p:nvPr userDrawn="1"/>
        </p:nvCxnSpPr>
        <p:spPr>
          <a:xfrm>
            <a:off x="3282518" y="1679383"/>
            <a:ext cx="0" cy="426421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Picture Placeholder 3">
            <a:extLst>
              <a:ext uri="{FF2B5EF4-FFF2-40B4-BE49-F238E27FC236}">
                <a16:creationId xmlns:a16="http://schemas.microsoft.com/office/drawing/2014/main" id="{3C3EF38F-8A6A-4B49-A1A2-467E7797A51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51836" y="1677611"/>
            <a:ext cx="2240483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00A296A-0A06-4FFB-B935-517187294F6B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3462289" y="3537679"/>
            <a:ext cx="2230029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4DA600F9-1950-41BD-ACB3-21F2B5AE9494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462290" y="4253301"/>
            <a:ext cx="2230029" cy="140847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A77083-F133-420F-93AD-77761878E852}"/>
              </a:ext>
            </a:extLst>
          </p:cNvPr>
          <p:cNvCxnSpPr/>
          <p:nvPr userDrawn="1"/>
        </p:nvCxnSpPr>
        <p:spPr>
          <a:xfrm>
            <a:off x="5854823" y="1679383"/>
            <a:ext cx="0" cy="4264218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Picture Placeholder 3">
            <a:extLst>
              <a:ext uri="{FF2B5EF4-FFF2-40B4-BE49-F238E27FC236}">
                <a16:creationId xmlns:a16="http://schemas.microsoft.com/office/drawing/2014/main" id="{DDD8951C-5A36-4D07-AB7C-0F597B3D797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054481" y="1684461"/>
            <a:ext cx="2375144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DB30FF-E82C-424F-A06C-EFC3CFC45E36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047636" y="3537679"/>
            <a:ext cx="2375055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36DC4408-89C4-4D74-957E-B2A4D59F76A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047636" y="4253301"/>
            <a:ext cx="2375055" cy="1408471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2DAB539-1500-4641-B587-77CADD8834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>
              <a:latin typeface="Arial" panose="020B0604020202020204" pitchFamily="34" charset="0"/>
            </a:endParaRPr>
          </a:p>
        </p:txBody>
      </p:sp>
      <p:pic>
        <p:nvPicPr>
          <p:cNvPr id="20" name="Picture 19" descr="The University of Iowa">
            <a:extLst>
              <a:ext uri="{FF2B5EF4-FFF2-40B4-BE49-F238E27FC236}">
                <a16:creationId xmlns:a16="http://schemas.microsoft.com/office/drawing/2014/main" id="{366D8D2D-32DD-794A-9976-853EF650004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22" name="Footer Placeholder 4">
            <a:extLst>
              <a:ext uri="{FF2B5EF4-FFF2-40B4-BE49-F238E27FC236}">
                <a16:creationId xmlns:a16="http://schemas.microsoft.com/office/drawing/2014/main" id="{46934CAC-A1D4-6545-B8FE-B5DAC1E7D2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View &gt;&gt; Header and Footer &gt;&gt; Add Unit Name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64682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7" orient="horz" pos="3744" userDrawn="1">
          <p15:clr>
            <a:srgbClr val="FBAE40"/>
          </p15:clr>
        </p15:guide>
        <p15:guide id="8" orient="horz" pos="697" userDrawn="1">
          <p15:clr>
            <a:srgbClr val="FBAE40"/>
          </p15:clr>
        </p15:guide>
        <p15:guide id="9" orient="horz" pos="240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>
            <a:extLst>
              <a:ext uri="{FF2B5EF4-FFF2-40B4-BE49-F238E27FC236}">
                <a16:creationId xmlns:a16="http://schemas.microsoft.com/office/drawing/2014/main" id="{D42FEC1B-FCF8-4508-B227-27323879AC52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7D57D41-E534-4387-8837-F27E5C240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E21D4365-BAA8-4F76-87AD-1A328301E29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11994" y="1684461"/>
            <a:ext cx="1780454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4F85108-BDC9-43A2-BEF1-240E666F4E0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14376" y="3545060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8A6427-DC92-4AE6-82DE-34A0B3A972EE}"/>
              </a:ext>
            </a:extLst>
          </p:cNvPr>
          <p:cNvSpPr>
            <a:spLocks noGrp="1"/>
          </p:cNvSpPr>
          <p:nvPr userDrawn="1">
            <p:ph idx="10" hasCustomPrompt="1"/>
          </p:nvPr>
        </p:nvSpPr>
        <p:spPr>
          <a:xfrm>
            <a:off x="714376" y="4240050"/>
            <a:ext cx="1769150" cy="14084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36E4CD-9037-4D69-A3E3-6380D9131A19}"/>
              </a:ext>
            </a:extLst>
          </p:cNvPr>
          <p:cNvCxnSpPr/>
          <p:nvPr userDrawn="1"/>
        </p:nvCxnSpPr>
        <p:spPr>
          <a:xfrm>
            <a:off x="2580885" y="1686757"/>
            <a:ext cx="0" cy="425684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EB10E167-B94B-AD40-958C-D9E0F8F9DF4A}"/>
              </a:ext>
            </a:extLst>
          </p:cNvPr>
          <p:cNvSpPr>
            <a:spLocks noGrp="1"/>
          </p:cNvSpPr>
          <p:nvPr userDrawn="1">
            <p:ph type="pic" sz="quarter" idx="23"/>
          </p:nvPr>
        </p:nvSpPr>
        <p:spPr>
          <a:xfrm>
            <a:off x="2695022" y="1684461"/>
            <a:ext cx="1780454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C03DF098-BB37-5848-9388-750D29EFC657}"/>
              </a:ext>
            </a:extLst>
          </p:cNvPr>
          <p:cNvSpPr>
            <a:spLocks noGrp="1"/>
          </p:cNvSpPr>
          <p:nvPr userDrawn="1">
            <p:ph idx="24" hasCustomPrompt="1"/>
          </p:nvPr>
        </p:nvSpPr>
        <p:spPr>
          <a:xfrm>
            <a:off x="2722790" y="3545060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FE4DEF0-41BC-4548-B7BA-1E5B0231AFFD}"/>
              </a:ext>
            </a:extLst>
          </p:cNvPr>
          <p:cNvSpPr>
            <a:spLocks noGrp="1"/>
          </p:cNvSpPr>
          <p:nvPr userDrawn="1">
            <p:ph idx="25" hasCustomPrompt="1"/>
          </p:nvPr>
        </p:nvSpPr>
        <p:spPr>
          <a:xfrm>
            <a:off x="2722791" y="4240050"/>
            <a:ext cx="1769150" cy="14084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EF932C4-F1C3-47F2-84B8-FEC885C1843C}"/>
              </a:ext>
            </a:extLst>
          </p:cNvPr>
          <p:cNvCxnSpPr/>
          <p:nvPr userDrawn="1"/>
        </p:nvCxnSpPr>
        <p:spPr>
          <a:xfrm>
            <a:off x="4571805" y="1686759"/>
            <a:ext cx="0" cy="4293629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864CDDAA-23B4-C842-845C-7640D95F2B65}"/>
              </a:ext>
            </a:extLst>
          </p:cNvPr>
          <p:cNvSpPr>
            <a:spLocks noGrp="1"/>
          </p:cNvSpPr>
          <p:nvPr userDrawn="1">
            <p:ph type="pic" sz="quarter" idx="26"/>
          </p:nvPr>
        </p:nvSpPr>
        <p:spPr>
          <a:xfrm>
            <a:off x="4678050" y="1684461"/>
            <a:ext cx="1780454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DEB8CCE3-3756-5947-84B2-DFCA00A013F6}"/>
              </a:ext>
            </a:extLst>
          </p:cNvPr>
          <p:cNvSpPr>
            <a:spLocks noGrp="1"/>
          </p:cNvSpPr>
          <p:nvPr userDrawn="1">
            <p:ph idx="27" hasCustomPrompt="1"/>
          </p:nvPr>
        </p:nvSpPr>
        <p:spPr>
          <a:xfrm>
            <a:off x="4682218" y="3545060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09C56F7D-4836-1E4F-BD4C-CB150E12E098}"/>
              </a:ext>
            </a:extLst>
          </p:cNvPr>
          <p:cNvSpPr>
            <a:spLocks noGrp="1"/>
          </p:cNvSpPr>
          <p:nvPr userDrawn="1">
            <p:ph idx="28" hasCustomPrompt="1"/>
          </p:nvPr>
        </p:nvSpPr>
        <p:spPr>
          <a:xfrm>
            <a:off x="4682219" y="4240050"/>
            <a:ext cx="1769150" cy="140847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A77083-F133-420F-93AD-77761878E852}"/>
              </a:ext>
            </a:extLst>
          </p:cNvPr>
          <p:cNvCxnSpPr/>
          <p:nvPr userDrawn="1"/>
        </p:nvCxnSpPr>
        <p:spPr>
          <a:xfrm>
            <a:off x="6562725" y="1686757"/>
            <a:ext cx="0" cy="4256844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06A5C640-1D0E-4428-AC28-148AE98A7B34}"/>
              </a:ext>
            </a:extLst>
          </p:cNvPr>
          <p:cNvSpPr>
            <a:spLocks noGrp="1"/>
          </p:cNvSpPr>
          <p:nvPr userDrawn="1">
            <p:ph type="pic" sz="quarter" idx="22"/>
          </p:nvPr>
        </p:nvSpPr>
        <p:spPr>
          <a:xfrm>
            <a:off x="6661077" y="1680693"/>
            <a:ext cx="1762024" cy="1621608"/>
          </a:xfrm>
        </p:spPr>
        <p:txBody>
          <a:bodyPr/>
          <a:lstStyle>
            <a:lvl1pPr>
              <a:buNone/>
              <a:defRPr/>
            </a:lvl1pPr>
          </a:lstStyle>
          <a:p>
            <a:endParaRPr lang="en-US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07502CC-5B90-4BCF-B63B-36D026C9AE96}"/>
              </a:ext>
            </a:extLst>
          </p:cNvPr>
          <p:cNvSpPr>
            <a:spLocks noGrp="1"/>
          </p:cNvSpPr>
          <p:nvPr userDrawn="1">
            <p:ph idx="15" hasCustomPrompt="1"/>
          </p:nvPr>
        </p:nvSpPr>
        <p:spPr>
          <a:xfrm>
            <a:off x="6656311" y="3548916"/>
            <a:ext cx="1769150" cy="754602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800" b="1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header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F169EF16-BA54-4279-A087-A65E4F26675F}"/>
              </a:ext>
            </a:extLst>
          </p:cNvPr>
          <p:cNvSpPr>
            <a:spLocks noGrp="1"/>
          </p:cNvSpPr>
          <p:nvPr userDrawn="1">
            <p:ph idx="16" hasCustomPrompt="1"/>
          </p:nvPr>
        </p:nvSpPr>
        <p:spPr>
          <a:xfrm>
            <a:off x="6656311" y="4230000"/>
            <a:ext cx="1769150" cy="1408470"/>
          </a:xfrm>
        </p:spPr>
        <p:txBody>
          <a:bodyPr lIns="0" tIns="0" rIns="0" bIns="0">
            <a:normAutofit/>
          </a:bodyPr>
          <a:lstStyle>
            <a:lvl1pPr marL="0" indent="0">
              <a:buSzPct val="95000"/>
              <a:buFont typeface="Arial" panose="020B0604020202020204" pitchFamily="34" charset="0"/>
              <a:buNone/>
              <a:defRPr sz="1600" b="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6858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0287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371600" indent="0">
              <a:buClr>
                <a:schemeClr val="tx2"/>
              </a:buClr>
              <a:buSzPct val="100000"/>
              <a:buFont typeface="Arial" panose="020B0604020202020204" pitchFamily="34" charset="0"/>
              <a:buNone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column text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720753-9BFD-2840-9C93-FF72942ED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>
              <a:latin typeface="Arial" panose="020B0604020202020204" pitchFamily="34" charset="0"/>
            </a:endParaRPr>
          </a:p>
        </p:txBody>
      </p:sp>
      <p:pic>
        <p:nvPicPr>
          <p:cNvPr id="28" name="Picture 27" descr="The University of Iowa">
            <a:extLst>
              <a:ext uri="{FF2B5EF4-FFF2-40B4-BE49-F238E27FC236}">
                <a16:creationId xmlns:a16="http://schemas.microsoft.com/office/drawing/2014/main" id="{5841833A-DC48-1341-8CED-2C33FF13E5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29" name="Footer Placeholder 4">
            <a:extLst>
              <a:ext uri="{FF2B5EF4-FFF2-40B4-BE49-F238E27FC236}">
                <a16:creationId xmlns:a16="http://schemas.microsoft.com/office/drawing/2014/main" id="{99532311-74A6-524D-8B7C-520D61A0A0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View &gt;&gt; Header and Footer &gt;&gt; Add Unit Name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1700219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400" userDrawn="1">
          <p15:clr>
            <a:srgbClr val="FBAE40"/>
          </p15:clr>
        </p15:guide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4" userDrawn="1">
          <p15:clr>
            <a:srgbClr val="FBAE40"/>
          </p15:clr>
        </p15:guide>
        <p15:guide id="6" orient="horz" pos="3744" userDrawn="1">
          <p15:clr>
            <a:srgbClr val="FBAE40"/>
          </p15:clr>
        </p15:guide>
        <p15:guide id="7" orient="horz" pos="697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-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0">
            <a:extLst>
              <a:ext uri="{FF2B5EF4-FFF2-40B4-BE49-F238E27FC236}">
                <a16:creationId xmlns:a16="http://schemas.microsoft.com/office/drawing/2014/main" id="{2BA8F287-92C7-4FFD-A7E9-45864F8E91A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1994" y="498296"/>
            <a:ext cx="3945731" cy="896116"/>
          </a:xfrm>
        </p:spPr>
        <p:txBody>
          <a:bodyPr>
            <a:normAutofit/>
          </a:bodyPr>
          <a:lstStyle>
            <a:lvl1pPr>
              <a:defRPr sz="3300"/>
            </a:lvl1pPr>
          </a:lstStyle>
          <a:p>
            <a:r>
              <a:rPr lang="en-US"/>
              <a:t>Click to edit Title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F31F03A-71CF-475D-8A3C-99FC106D7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7404DB8-B6AC-4389-8E6E-A115840D1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5" y="1686758"/>
            <a:ext cx="3943351" cy="4256843"/>
          </a:xfrm>
        </p:spPr>
        <p:txBody>
          <a:bodyPr lIns="0" tIns="0" rIns="0" bIns="0"/>
          <a:lstStyle>
            <a:lvl1pPr marL="171450" indent="-171450"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5143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>
              <a:buClr>
                <a:schemeClr val="tx2"/>
              </a:buClr>
              <a:buSzPct val="100000"/>
              <a:buFont typeface="Roboto" panose="02000000000000000000" pitchFamily="2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>
              <a:buClr>
                <a:schemeClr val="tx2"/>
              </a:buClr>
              <a:buSzPct val="100000"/>
              <a:buFont typeface="Roboto" panose="02000000000000000000" pitchFamily="2" charset="0"/>
              <a:buChar char="―"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2EEDE3-0B18-E049-BE23-974E50C729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378651" y="1"/>
            <a:ext cx="3771900" cy="6389511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20F7CB-393D-BF45-B52D-542FDDEFCA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>
              <a:latin typeface="Arial" panose="020B0604020202020204" pitchFamily="34" charset="0"/>
            </a:endParaRPr>
          </a:p>
        </p:txBody>
      </p:sp>
      <p:pic>
        <p:nvPicPr>
          <p:cNvPr id="10" name="Picture 9" descr="The University of Iowa">
            <a:extLst>
              <a:ext uri="{FF2B5EF4-FFF2-40B4-BE49-F238E27FC236}">
                <a16:creationId xmlns:a16="http://schemas.microsoft.com/office/drawing/2014/main" id="{AEE57422-8581-D940-B95A-28BB5FA8EBE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F4890DD7-288C-3F48-AC5A-4CC0C37D9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View &gt;&gt; Header and Footer &gt;&gt; Add Unit Name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26255009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 userDrawn="1">
          <p15:clr>
            <a:srgbClr val="FBAE40"/>
          </p15:clr>
        </p15:guide>
        <p15:guide id="2" pos="2934" userDrawn="1">
          <p15:clr>
            <a:srgbClr val="FBAE40"/>
          </p15:clr>
        </p15:guide>
        <p15:guide id="3" pos="450" userDrawn="1">
          <p15:clr>
            <a:srgbClr val="FBAE40"/>
          </p15:clr>
        </p15:guide>
        <p15:guide id="4" orient="horz" pos="1056" userDrawn="1">
          <p15:clr>
            <a:srgbClr val="FBAE40"/>
          </p15:clr>
        </p15:guide>
        <p15:guide id="6" orient="horz" pos="697" userDrawn="1">
          <p15:clr>
            <a:srgbClr val="FBAE40"/>
          </p15:clr>
        </p15:guide>
        <p15:guide id="7" orient="horz" pos="2400" userDrawn="1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 - Photo Coll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7524483D-CFE3-E34D-BB74-CEDD54176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65126"/>
            <a:ext cx="3940879" cy="1331865"/>
          </a:xfrm>
        </p:spPr>
        <p:txBody>
          <a:bodyPr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28F420-DDD1-5E4A-9513-EAE252D75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6" y="164262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65D1D7B4-E242-C142-8F5F-F3301CC024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374" y="1962386"/>
            <a:ext cx="3949838" cy="3981214"/>
          </a:xfrm>
        </p:spPr>
        <p:txBody>
          <a:bodyPr/>
          <a:lstStyle>
            <a:lvl1pPr marL="171450" indent="-171450"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514350" indent="-171450">
              <a:buClr>
                <a:schemeClr val="tx2"/>
              </a:buClr>
              <a:buFont typeface="Roboto" panose="02000000000000000000" pitchFamily="2" charset="0"/>
              <a:buChar char="–"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buClr>
                <a:schemeClr val="tx2"/>
              </a:buClr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>
              <a:buClr>
                <a:schemeClr val="tx2"/>
              </a:buClr>
              <a:buFont typeface="Arial" panose="020B0604020202020204" pitchFamily="34" charset="0"/>
              <a:buChar char="‒"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>
              <a:buClr>
                <a:schemeClr val="tx2"/>
              </a:buClr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4">
            <a:extLst>
              <a:ext uri="{FF2B5EF4-FFF2-40B4-BE49-F238E27FC236}">
                <a16:creationId xmlns:a16="http://schemas.microsoft.com/office/drawing/2014/main" id="{04FCC643-718F-7645-8F8D-0BFC94D050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369627" y="1"/>
            <a:ext cx="1862553" cy="31914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41C31617-CC11-4C42-B6D0-164DF6AFBF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285223" y="1"/>
            <a:ext cx="1862553" cy="3191425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Picture Placeholder 4">
            <a:extLst>
              <a:ext uri="{FF2B5EF4-FFF2-40B4-BE49-F238E27FC236}">
                <a16:creationId xmlns:a16="http://schemas.microsoft.com/office/drawing/2014/main" id="{3E5CE386-BEFE-FE49-A675-D93BEDF680BC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369627" y="3234551"/>
            <a:ext cx="3774374" cy="3163824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 Click icon to add picture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24DFA0-3257-B044-87EF-16154359E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>
              <a:latin typeface="Arial" panose="020B0604020202020204" pitchFamily="34" charset="0"/>
            </a:endParaRPr>
          </a:p>
        </p:txBody>
      </p:sp>
      <p:pic>
        <p:nvPicPr>
          <p:cNvPr id="12" name="Picture 11" descr="The University of Iowa">
            <a:extLst>
              <a:ext uri="{FF2B5EF4-FFF2-40B4-BE49-F238E27FC236}">
                <a16:creationId xmlns:a16="http://schemas.microsoft.com/office/drawing/2014/main" id="{BF0FB327-46C7-CA4D-9F47-B21B9F7D79F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0A57B74-2163-4C4B-BFF2-0F1E68BF3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View &gt;&gt; Header and Footer &gt;&gt; Add Unit Name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3380726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44" userDrawn="1">
          <p15:clr>
            <a:srgbClr val="FBAE40"/>
          </p15:clr>
        </p15:guide>
        <p15:guide id="2" pos="2945" userDrawn="1">
          <p15:clr>
            <a:srgbClr val="FBAE40"/>
          </p15:clr>
        </p15:guide>
        <p15:guide id="3" pos="450" userDrawn="1">
          <p15:clr>
            <a:srgbClr val="FBAE40"/>
          </p15:clr>
        </p15:guide>
        <p15:guide id="4" orient="horz" pos="2400" userDrawn="1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AAEF4-B950-814D-A811-CD17BDDF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994" y="494273"/>
            <a:ext cx="7717631" cy="869089"/>
          </a:xfrm>
        </p:spPr>
        <p:txBody>
          <a:bodyPr lIns="0" tIns="0" rIns="0" bIns="0"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BB5BDD8-8221-F040-8AE0-3F33C4E24C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1994" y="131002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DF1F65E7-1CB7-3D42-91A9-88DA4E58EB0E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711994" y="1570038"/>
            <a:ext cx="7717631" cy="4114800"/>
          </a:xfrm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56D074-0631-F846-A2A3-4A39FEAEF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>
              <a:latin typeface="Arial" panose="020B0604020202020204" pitchFamily="34" charset="0"/>
            </a:endParaRPr>
          </a:p>
        </p:txBody>
      </p:sp>
      <p:pic>
        <p:nvPicPr>
          <p:cNvPr id="9" name="Picture 8" descr="The University of Iowa">
            <a:extLst>
              <a:ext uri="{FF2B5EF4-FFF2-40B4-BE49-F238E27FC236}">
                <a16:creationId xmlns:a16="http://schemas.microsoft.com/office/drawing/2014/main" id="{34AAA98D-AE4C-3B41-A01C-8A57BF7320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61FD608-F8D8-AF42-97E8-83F5C7F92E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View &gt;&gt; Header and Footer &gt;&gt; Add Unit Name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3142765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49" userDrawn="1">
          <p15:clr>
            <a:srgbClr val="FBAE40"/>
          </p15:clr>
        </p15:guide>
        <p15:guide id="3" pos="531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AC533B8E-DBF3-664D-901D-8735DE7752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1994" y="3214770"/>
            <a:ext cx="5372488" cy="1160369"/>
          </a:xfrm>
        </p:spPr>
        <p:txBody>
          <a:bodyPr lIns="0" tIns="0" rIns="0" bIns="0" anchor="t" anchorCtr="0">
            <a:noAutofit/>
          </a:bodyPr>
          <a:lstStyle>
            <a:lvl1pPr algn="l">
              <a:defRPr sz="5200" b="1">
                <a:solidFill>
                  <a:schemeClr val="tx1"/>
                </a:solidFill>
                <a:latin typeface="+mj-lt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Thank you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82B9834-3ABC-DD48-8F8B-7C2FACEC92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0595" y="2923615"/>
            <a:ext cx="576398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73873935-43A0-4C23-AC45-B3EF69B188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1287" y="3087124"/>
            <a:ext cx="2015280" cy="1498329"/>
          </a:xfrm>
        </p:spPr>
        <p:txBody>
          <a:bodyPr vert="horz" anchor="ctr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/>
              <a:t>Contact Person Name</a:t>
            </a:r>
          </a:p>
          <a:p>
            <a:pPr lvl="0"/>
            <a:r>
              <a:rPr lang="en-US"/>
              <a:t>Contact Person Title </a:t>
            </a:r>
          </a:p>
          <a:p>
            <a:pPr lvl="0"/>
            <a:r>
              <a:rPr lang="en-US"/>
              <a:t>Contact Person Unit</a:t>
            </a:r>
          </a:p>
          <a:p>
            <a:pPr lvl="0"/>
            <a:endParaRPr lang="en-US"/>
          </a:p>
          <a:p>
            <a:pPr lvl="0"/>
            <a:r>
              <a:rPr lang="en-US"/>
              <a:t>Phone: </a:t>
            </a:r>
          </a:p>
          <a:p>
            <a:pPr lvl="0"/>
            <a:r>
              <a:rPr lang="en-US"/>
              <a:t>Fax: </a:t>
            </a:r>
          </a:p>
          <a:p>
            <a:pPr lvl="0"/>
            <a:r>
              <a:rPr lang="en-US"/>
              <a:t>Email: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ACD65-4DC5-40D8-89A9-EBA0997790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1994" y="4789293"/>
            <a:ext cx="292608" cy="30008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38018-43AE-4329-BACA-C859C7CFF4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89435" y="4789292"/>
            <a:ext cx="1719072" cy="300082"/>
          </a:xfrm>
          <a:solidFill>
            <a:schemeClr val="tx1"/>
          </a:solidFill>
          <a:ln>
            <a:noFill/>
          </a:ln>
        </p:spPr>
        <p:txBody>
          <a:bodyPr wrap="square" lIns="91440" tIns="45720" rIns="91440" bIns="45720">
            <a:spAutoFit/>
          </a:bodyPr>
          <a:lstStyle>
            <a:lvl1pPr marL="0" indent="0">
              <a:buNone/>
              <a:defRPr sz="1350">
                <a:solidFill>
                  <a:schemeClr val="bg1"/>
                </a:solidFill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en-US"/>
              <a:t>Insert Web Address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B262A30-5EEC-5549-B428-7E5B11A5D7A7}"/>
              </a:ext>
            </a:extLst>
          </p:cNvPr>
          <p:cNvGrpSpPr/>
          <p:nvPr userDrawn="1"/>
        </p:nvGrpSpPr>
        <p:grpSpPr>
          <a:xfrm>
            <a:off x="803454" y="4864147"/>
            <a:ext cx="146304" cy="150373"/>
            <a:chOff x="3057746" y="812006"/>
            <a:chExt cx="173610" cy="183357"/>
          </a:xfrm>
          <a:noFill/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699B573-1E8F-3547-9D64-50A2EC630F1F}"/>
                </a:ext>
              </a:extLst>
            </p:cNvPr>
            <p:cNvCxnSpPr/>
            <p:nvPr userDrawn="1"/>
          </p:nvCxnSpPr>
          <p:spPr>
            <a:xfrm>
              <a:off x="3057746" y="904875"/>
              <a:ext cx="173610" cy="0"/>
            </a:xfrm>
            <a:prstGeom prst="line">
              <a:avLst/>
            </a:prstGeom>
            <a:grpFill/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reeform: Shape 12">
              <a:extLst>
                <a:ext uri="{FF2B5EF4-FFF2-40B4-BE49-F238E27FC236}">
                  <a16:creationId xmlns:a16="http://schemas.microsoft.com/office/drawing/2014/main" id="{68F32139-4BAE-F54C-8358-EF5839C5813E}"/>
                </a:ext>
              </a:extLst>
            </p:cNvPr>
            <p:cNvSpPr/>
            <p:nvPr userDrawn="1"/>
          </p:nvSpPr>
          <p:spPr>
            <a:xfrm>
              <a:off x="3143250" y="812006"/>
              <a:ext cx="85725" cy="183357"/>
            </a:xfrm>
            <a:custGeom>
              <a:avLst/>
              <a:gdLst>
                <a:gd name="connsiteX0" fmla="*/ 4763 w 85725"/>
                <a:gd name="connsiteY0" fmla="*/ 0 h 183357"/>
                <a:gd name="connsiteX1" fmla="*/ 85725 w 85725"/>
                <a:gd name="connsiteY1" fmla="*/ 92869 h 183357"/>
                <a:gd name="connsiteX2" fmla="*/ 0 w 85725"/>
                <a:gd name="connsiteY2" fmla="*/ 183357 h 18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83357">
                  <a:moveTo>
                    <a:pt x="4763" y="0"/>
                  </a:moveTo>
                  <a:lnTo>
                    <a:pt x="85725" y="92869"/>
                  </a:lnTo>
                  <a:lnTo>
                    <a:pt x="0" y="183357"/>
                  </a:lnTo>
                </a:path>
              </a:pathLst>
            </a:custGeom>
            <a:grp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14" name="Picture 13" descr="The University of Iowa">
            <a:extLst>
              <a:ext uri="{FF2B5EF4-FFF2-40B4-BE49-F238E27FC236}">
                <a16:creationId xmlns:a16="http://schemas.microsoft.com/office/drawing/2014/main" id="{4B1807D8-E6B4-C743-A4EC-22D5E04798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71287" y="-1189"/>
            <a:ext cx="2015279" cy="963278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7F85C9B-9D4B-D642-BBFB-CDE025D69C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072" y="2365791"/>
            <a:ext cx="7772020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650" b="0">
                <a:solidFill>
                  <a:schemeClr val="tx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</a:p>
        </p:txBody>
      </p:sp>
    </p:spTree>
    <p:extLst>
      <p:ext uri="{BB962C8B-B14F-4D97-AF65-F5344CB8AC3E}">
        <p14:creationId xmlns:p14="http://schemas.microsoft.com/office/powerpoint/2010/main" val="28836383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49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-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A47420D0-6FF1-9C4A-B953-EA4EEABBA30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1994" y="3203884"/>
            <a:ext cx="5372488" cy="1160369"/>
          </a:xfrm>
        </p:spPr>
        <p:txBody>
          <a:bodyPr lIns="0" tIns="0" rIns="0" bIns="0" anchor="t" anchorCtr="0">
            <a:noAutofit/>
          </a:bodyPr>
          <a:lstStyle>
            <a:lvl1pPr algn="l">
              <a:defRPr sz="52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Thank you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F7216A4-2452-1B4B-AE0D-122E7F5A5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0595" y="2923615"/>
            <a:ext cx="57639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73873935-43A0-4C23-AC45-B3EF69B188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68763" y="3105910"/>
            <a:ext cx="2020329" cy="1498329"/>
          </a:xfrm>
        </p:spPr>
        <p:txBody>
          <a:bodyPr vert="horz" anchor="ctr" anchorCtr="0">
            <a:no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>
                <a:solidFill>
                  <a:schemeClr val="bg1"/>
                </a:solidFill>
              </a:defRPr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</a:lstStyle>
          <a:p>
            <a:pPr lvl="0"/>
            <a:r>
              <a:rPr lang="en-US"/>
              <a:t>Contact Person Name</a:t>
            </a:r>
          </a:p>
          <a:p>
            <a:pPr lvl="0"/>
            <a:r>
              <a:rPr lang="en-US"/>
              <a:t>Contact Person Title </a:t>
            </a:r>
          </a:p>
          <a:p>
            <a:pPr lvl="0"/>
            <a:r>
              <a:rPr lang="en-US"/>
              <a:t>Contact Person Unit</a:t>
            </a:r>
          </a:p>
          <a:p>
            <a:pPr lvl="0"/>
            <a:endParaRPr lang="en-US"/>
          </a:p>
          <a:p>
            <a:pPr lvl="0"/>
            <a:r>
              <a:rPr lang="en-US"/>
              <a:t>Phone: </a:t>
            </a:r>
          </a:p>
          <a:p>
            <a:pPr lvl="0"/>
            <a:r>
              <a:rPr lang="en-US"/>
              <a:t>Fax: </a:t>
            </a:r>
          </a:p>
          <a:p>
            <a:pPr lvl="0"/>
            <a:r>
              <a:rPr lang="en-US"/>
              <a:t>Email: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C6ACD65-4DC5-40D8-89A9-EBA0997790E8}"/>
              </a:ext>
            </a:extLst>
          </p:cNvPr>
          <p:cNvSpPr/>
          <p:nvPr userDrawn="1"/>
        </p:nvSpPr>
        <p:spPr>
          <a:xfrm>
            <a:off x="711993" y="4770260"/>
            <a:ext cx="292608" cy="3000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38018-43AE-4329-BACA-C859C7CFF4A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997825" y="4770260"/>
            <a:ext cx="1719072" cy="300082"/>
          </a:xfrm>
          <a:solidFill>
            <a:schemeClr val="accent1"/>
          </a:solidFill>
          <a:ln>
            <a:noFill/>
          </a:ln>
        </p:spPr>
        <p:txBody>
          <a:bodyPr wrap="none" lIns="91440" tIns="45720" rIns="91440" bIns="45720">
            <a:spAutoFit/>
          </a:bodyPr>
          <a:lstStyle>
            <a:lvl1pPr marL="0" indent="0">
              <a:buNone/>
              <a:defRPr sz="1350">
                <a:solidFill>
                  <a:schemeClr val="tx1"/>
                </a:solidFill>
                <a:latin typeface="Roboto Black" panose="02000000000000000000" pitchFamily="2" charset="0"/>
                <a:ea typeface="Roboto Black" panose="02000000000000000000" pitchFamily="2" charset="0"/>
              </a:defRPr>
            </a:lvl1pPr>
          </a:lstStyle>
          <a:p>
            <a:pPr lvl="0"/>
            <a:r>
              <a:rPr lang="en-US"/>
              <a:t>Insert Web Address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25728D-FF50-4FF2-AC2E-B13A3D44D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3454" y="4845115"/>
            <a:ext cx="146304" cy="150373"/>
            <a:chOff x="3057746" y="812006"/>
            <a:chExt cx="173610" cy="183357"/>
          </a:xfrm>
          <a:noFill/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8A6E0DE-15E0-485B-8083-6D1BB965B9B6}"/>
                </a:ext>
              </a:extLst>
            </p:cNvPr>
            <p:cNvCxnSpPr/>
            <p:nvPr userDrawn="1"/>
          </p:nvCxnSpPr>
          <p:spPr>
            <a:xfrm>
              <a:off x="3057746" y="904875"/>
              <a:ext cx="173610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184EFEE4-DF1C-4FDF-ABC6-804BF8FA2941}"/>
                </a:ext>
              </a:extLst>
            </p:cNvPr>
            <p:cNvSpPr/>
            <p:nvPr userDrawn="1"/>
          </p:nvSpPr>
          <p:spPr>
            <a:xfrm>
              <a:off x="3143250" y="812006"/>
              <a:ext cx="85725" cy="183357"/>
            </a:xfrm>
            <a:custGeom>
              <a:avLst/>
              <a:gdLst>
                <a:gd name="connsiteX0" fmla="*/ 4763 w 85725"/>
                <a:gd name="connsiteY0" fmla="*/ 0 h 183357"/>
                <a:gd name="connsiteX1" fmla="*/ 85725 w 85725"/>
                <a:gd name="connsiteY1" fmla="*/ 92869 h 183357"/>
                <a:gd name="connsiteX2" fmla="*/ 0 w 85725"/>
                <a:gd name="connsiteY2" fmla="*/ 183357 h 183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5725" h="183357">
                  <a:moveTo>
                    <a:pt x="4763" y="0"/>
                  </a:moveTo>
                  <a:lnTo>
                    <a:pt x="85725" y="92869"/>
                  </a:lnTo>
                  <a:lnTo>
                    <a:pt x="0" y="183357"/>
                  </a:lnTo>
                </a:path>
              </a:pathLst>
            </a:custGeom>
            <a:grp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pic>
        <p:nvPicPr>
          <p:cNvPr id="15" name="Picture 14" descr="The University of Iowa">
            <a:extLst>
              <a:ext uri="{FF2B5EF4-FFF2-40B4-BE49-F238E27FC236}">
                <a16:creationId xmlns:a16="http://schemas.microsoft.com/office/drawing/2014/main" id="{6179B039-C5FC-F04C-AB21-BEF980B032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468762" y="-581"/>
            <a:ext cx="2020330" cy="962061"/>
          </a:xfrm>
          <a:prstGeom prst="rect">
            <a:avLst/>
          </a:prstGeom>
        </p:spPr>
      </p:pic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0E4C36A-C453-EE4B-A1E5-D1232C3612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7072" y="2365791"/>
            <a:ext cx="7772020" cy="365125"/>
          </a:xfrm>
          <a:prstGeom prst="rect">
            <a:avLst/>
          </a:prstGeom>
          <a:noFill/>
        </p:spPr>
        <p:txBody>
          <a:bodyPr vert="horz" lIns="0" tIns="0" rIns="0" bIns="0" rtlCol="0" anchor="ctr"/>
          <a:lstStyle>
            <a:lvl1pPr algn="l">
              <a:defRPr sz="1650" b="0">
                <a:solidFill>
                  <a:schemeClr val="bg1"/>
                </a:solidFill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 sz="1650"/>
          </a:p>
        </p:txBody>
      </p:sp>
    </p:spTree>
    <p:extLst>
      <p:ext uri="{BB962C8B-B14F-4D97-AF65-F5344CB8AC3E}">
        <p14:creationId xmlns:p14="http://schemas.microsoft.com/office/powerpoint/2010/main" val="3788644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49" userDrawn="1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OWA Logo with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B993FB4-4336-2048-A6A4-FA306EBBE7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650" y="4229810"/>
            <a:ext cx="7886700" cy="1311454"/>
          </a:xfrm>
        </p:spPr>
        <p:txBody>
          <a:bodyPr/>
          <a:lstStyle>
            <a:lvl1pPr algn="ctr">
              <a:defRPr sz="4200">
                <a:solidFill>
                  <a:schemeClr val="bg1"/>
                </a:solidFill>
              </a:defRPr>
            </a:lvl1pPr>
          </a:lstStyle>
          <a:p>
            <a:r>
              <a:rPr lang="en-US"/>
              <a:t>Closing Slide Header</a:t>
            </a:r>
          </a:p>
        </p:txBody>
      </p:sp>
      <p:pic>
        <p:nvPicPr>
          <p:cNvPr id="4" name="Picture 3" descr="The University of Iowa">
            <a:extLst>
              <a:ext uri="{FF2B5EF4-FFF2-40B4-BE49-F238E27FC236}">
                <a16:creationId xmlns:a16="http://schemas.microsoft.com/office/drawing/2014/main" id="{D94B893B-3A5E-A84C-9A26-CCC1CC0A23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714500" y="1793124"/>
            <a:ext cx="57150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49075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OWA Logo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he University of Iowa">
            <a:extLst>
              <a:ext uri="{FF2B5EF4-FFF2-40B4-BE49-F238E27FC236}">
                <a16:creationId xmlns:a16="http://schemas.microsoft.com/office/drawing/2014/main" id="{D94B893B-3A5E-A84C-9A26-CCC1CC0A236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714500" y="2595562"/>
            <a:ext cx="5715000" cy="166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53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73" y="2184901"/>
            <a:ext cx="4617720" cy="2431224"/>
          </a:xfrm>
        </p:spPr>
        <p:txBody>
          <a:bodyPr anchor="ctr" anchorCtr="0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Example of the Presentation </a:t>
            </a:r>
            <a:br>
              <a:rPr lang="en-US"/>
            </a:br>
            <a:r>
              <a:rPr lang="en-US"/>
              <a:t>Title Slide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14C79AA-0B96-2A43-86A1-A71A1D4C8E7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73" y="4676834"/>
            <a:ext cx="4616795" cy="404721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accent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PRESENTATION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A7101AB8-54F7-4A4E-9611-F4F2ECFBD1D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072" y="5081555"/>
            <a:ext cx="4616795" cy="49530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Month XX, 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09BBB92-B5AB-3E46-A519-2A2BBFF13F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52485" y="201168"/>
            <a:ext cx="2539200" cy="587186"/>
          </a:xfrm>
          <a:prstGeom prst="rect">
            <a:avLst/>
          </a:prstGeom>
          <a:noFill/>
        </p:spPr>
        <p:txBody>
          <a:bodyPr vert="horz" lIns="0" tIns="0" rIns="0" bIns="0" rtlCol="0" anchor="b" anchorCtr="0"/>
          <a:lstStyle>
            <a:lvl1pPr algn="l">
              <a:defRPr sz="1500" b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Insert-&gt;Header and Footer-&gt;Type Customizable Name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3" name="Picture 12" descr="The University of Iowa">
            <a:extLst>
              <a:ext uri="{FF2B5EF4-FFF2-40B4-BE49-F238E27FC236}">
                <a16:creationId xmlns:a16="http://schemas.microsoft.com/office/drawing/2014/main" id="{F49CB936-90E7-D144-B9DC-7CF3F98E2F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10803" y="622"/>
            <a:ext cx="2015279" cy="959656"/>
          </a:xfrm>
          <a:prstGeom prst="rect">
            <a:avLst/>
          </a:prstGeom>
        </p:spPr>
      </p:pic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2C35F063-23A9-F244-9022-8BBB7E277A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18088" y="0"/>
            <a:ext cx="3425912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5094137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– Solid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0073" y="2184901"/>
            <a:ext cx="4616794" cy="2561760"/>
          </a:xfrm>
        </p:spPr>
        <p:txBody>
          <a:bodyPr anchor="ctr" anchorCtr="0">
            <a:normAutofit/>
          </a:bodyPr>
          <a:lstStyle>
            <a:lvl1pPr algn="l">
              <a:defRPr sz="4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Example of the Presentation </a:t>
            </a:r>
            <a:br>
              <a:rPr lang="en-US"/>
            </a:br>
            <a:r>
              <a:rPr lang="en-US"/>
              <a:t>Title Slide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3A797-13D4-A243-B1AE-4498B36D475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0073" y="4676835"/>
            <a:ext cx="4616795" cy="393146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PRESENTATION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884DA5E7-4B71-0543-8E46-EC2A81EAE3C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0072" y="5069980"/>
            <a:ext cx="4616795" cy="495309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en-US"/>
              <a:t>Month XX, 2020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99993354-AA52-D24C-AE6B-C02456C6D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952485" y="201168"/>
            <a:ext cx="2539200" cy="587186"/>
          </a:xfrm>
          <a:prstGeom prst="rect">
            <a:avLst/>
          </a:prstGeom>
          <a:noFill/>
        </p:spPr>
        <p:txBody>
          <a:bodyPr vert="horz" lIns="0" tIns="0" rIns="0" bIns="0" rtlCol="0" anchor="b" anchorCtr="0"/>
          <a:lstStyle>
            <a:lvl1pPr algn="l">
              <a:defRPr sz="1500" b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Insert-&gt;Header and Footer-&gt;Type Customizable Name</a:t>
            </a:r>
          </a:p>
        </p:txBody>
      </p:sp>
      <p:sp>
        <p:nvSpPr>
          <p:cNvPr id="18" name="Picture Placeholder 4">
            <a:extLst>
              <a:ext uri="{FF2B5EF4-FFF2-40B4-BE49-F238E27FC236}">
                <a16:creationId xmlns:a16="http://schemas.microsoft.com/office/drawing/2014/main" id="{2C35F063-23A9-F244-9022-8BBB7E277AC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18088" y="0"/>
            <a:ext cx="3425912" cy="6858000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buNone/>
              <a:defRPr b="0" i="0">
                <a:solidFill>
                  <a:schemeClr val="accent3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3" name="Picture 12" descr="The University of Iowa">
            <a:extLst>
              <a:ext uri="{FF2B5EF4-FFF2-40B4-BE49-F238E27FC236}">
                <a16:creationId xmlns:a16="http://schemas.microsoft.com/office/drawing/2014/main" id="{D73F5E00-2329-6246-A2BB-7BCD46F8390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10803" y="-1189"/>
            <a:ext cx="2015279" cy="96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098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44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– Solid Gol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4376" y="2744661"/>
            <a:ext cx="7715249" cy="759906"/>
          </a:xfrm>
        </p:spPr>
        <p:txBody>
          <a:bodyPr lIns="0" tIns="0" rIns="0" bIns="0" anchor="t" anchorCtr="0">
            <a:normAutofit/>
          </a:bodyPr>
          <a:lstStyle>
            <a:lvl1pPr algn="l">
              <a:defRPr sz="4800" b="1">
                <a:solidFill>
                  <a:schemeClr val="tx1"/>
                </a:solidFill>
                <a:latin typeface="+mj-lt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Section Header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0595" y="2502271"/>
            <a:ext cx="576398" cy="0"/>
          </a:xfrm>
          <a:prstGeom prst="line">
            <a:avLst/>
          </a:prstGeom>
          <a:ln w="63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ubtitle 2">
            <a:extLst>
              <a:ext uri="{FF2B5EF4-FFF2-40B4-BE49-F238E27FC236}">
                <a16:creationId xmlns:a16="http://schemas.microsoft.com/office/drawing/2014/main" id="{7055E247-542B-D541-8F36-DBA97343BC9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4376" y="3694740"/>
            <a:ext cx="7715249" cy="40746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27212720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450" userDrawn="1">
          <p15:clr>
            <a:srgbClr val="FBAE40"/>
          </p15:clr>
        </p15:guide>
        <p15:guide id="4" pos="531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– Solid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AE84-700B-054E-8730-2262E5327E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4376" y="2744662"/>
            <a:ext cx="7715249" cy="759907"/>
          </a:xfrm>
        </p:spPr>
        <p:txBody>
          <a:bodyPr lIns="0" tIns="0" rIns="0" bIns="0" anchor="t" anchorCtr="0">
            <a:normAutofit/>
          </a:bodyPr>
          <a:lstStyle>
            <a:lvl1pPr algn="l">
              <a:defRPr sz="4800" b="1">
                <a:solidFill>
                  <a:schemeClr val="bg1"/>
                </a:solidFill>
                <a:latin typeface="+mj-lt"/>
                <a:ea typeface="Roboto Black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Section Header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4E1A789-3A04-9240-BCEC-3DACF2B528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30595" y="2509891"/>
            <a:ext cx="576398" cy="0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ubtitle 2">
            <a:extLst>
              <a:ext uri="{FF2B5EF4-FFF2-40B4-BE49-F238E27FC236}">
                <a16:creationId xmlns:a16="http://schemas.microsoft.com/office/drawing/2014/main" id="{8FB54BE8-0526-614C-A06E-8C6258999B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14376" y="3694740"/>
            <a:ext cx="7715249" cy="407460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200" b="0">
                <a:solidFill>
                  <a:schemeClr val="accent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Section Subtitle</a:t>
            </a:r>
          </a:p>
        </p:txBody>
      </p:sp>
    </p:spTree>
    <p:extLst>
      <p:ext uri="{BB962C8B-B14F-4D97-AF65-F5344CB8AC3E}">
        <p14:creationId xmlns:p14="http://schemas.microsoft.com/office/powerpoint/2010/main" val="509282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450" userDrawn="1">
          <p15:clr>
            <a:srgbClr val="FBAE40"/>
          </p15:clr>
        </p15:guide>
        <p15:guide id="4" pos="531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 –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>
            <a:extLst>
              <a:ext uri="{FF2B5EF4-FFF2-40B4-BE49-F238E27FC236}">
                <a16:creationId xmlns:a16="http://schemas.microsoft.com/office/drawing/2014/main" id="{2C17923A-4119-CF48-9F2D-05B0A69EBAD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6858000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224488-0ADE-1843-91C1-1CA371373F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0746" y="1763547"/>
            <a:ext cx="4186265" cy="618631"/>
          </a:xfrm>
          <a:solidFill>
            <a:schemeClr val="accent1"/>
          </a:solidFill>
        </p:spPr>
        <p:txBody>
          <a:bodyPr wrap="square" lIns="91440" tIns="91440" bIns="0">
            <a:spAutoFit/>
          </a:bodyPr>
          <a:lstStyle>
            <a:lvl1pPr>
              <a:defRPr sz="3800"/>
            </a:lvl1pPr>
          </a:lstStyle>
          <a:p>
            <a:r>
              <a:rPr lang="en-US"/>
              <a:t>SECTION HEADER</a:t>
            </a:r>
          </a:p>
        </p:txBody>
      </p:sp>
    </p:spTree>
    <p:extLst>
      <p:ext uri="{BB962C8B-B14F-4D97-AF65-F5344CB8AC3E}">
        <p14:creationId xmlns:p14="http://schemas.microsoft.com/office/powerpoint/2010/main" val="2388073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1">
            <a:extLst>
              <a:ext uri="{FF2B5EF4-FFF2-40B4-BE49-F238E27FC236}">
                <a16:creationId xmlns:a16="http://schemas.microsoft.com/office/drawing/2014/main" id="{C070F21D-F194-034E-812B-69D1C6CDD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BA13FBC-A4AA-9B4F-8E9B-12CD66001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722C1D3A-9762-7F4D-AB5C-A3F0114B6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>
              <a:latin typeface="Arial" panose="020B0604020202020204" pitchFamily="34" charset="0"/>
            </a:endParaRPr>
          </a:p>
        </p:txBody>
      </p:sp>
      <p:pic>
        <p:nvPicPr>
          <p:cNvPr id="7" name="Picture 6" descr="The University of Iowa">
            <a:extLst>
              <a:ext uri="{FF2B5EF4-FFF2-40B4-BE49-F238E27FC236}">
                <a16:creationId xmlns:a16="http://schemas.microsoft.com/office/drawing/2014/main" id="{22558F6C-63A6-764A-A42A-B9198FB98E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987A145-9C93-2C47-9BAC-3865EAA304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View &gt;&gt; Header and Footer &gt;&gt; Add Unit Name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1778338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  <p15:guide id="2" pos="450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6" userDrawn="1">
          <p15:clr>
            <a:srgbClr val="FBAE40"/>
          </p15:clr>
        </p15:guide>
        <p15:guide id="7" orient="horz" pos="2400" userDrawn="1">
          <p15:clr>
            <a:srgbClr val="FBAE40"/>
          </p15:clr>
        </p15:guide>
        <p15:guide id="8" orient="horz" pos="374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BE68DE55-0579-EC46-BD52-181870AFB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lIns="0" tIns="0" rIns="0" bIns="0">
            <a:normAutofit/>
          </a:bodyPr>
          <a:lstStyle>
            <a:lvl1pPr>
              <a:defRPr sz="33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200BB2-D6D1-6642-8F66-9B4F37EC8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4374" y="1317642"/>
            <a:ext cx="576398" cy="0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F35C2BC9-7AF3-6D49-8036-36D81872E84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14374" y="1686758"/>
            <a:ext cx="7688645" cy="4256843"/>
          </a:xfrm>
        </p:spPr>
        <p:txBody>
          <a:bodyPr lIns="0" tIns="0" rIns="0" bIns="0"/>
          <a:lstStyle>
            <a:lvl1pPr marL="171450" indent="-171450">
              <a:buClr>
                <a:schemeClr val="tx2"/>
              </a:buClr>
              <a:buSzPct val="95000"/>
              <a:buFont typeface="Arial" panose="020B0604020202020204" pitchFamily="34" charset="0"/>
              <a:buChar char="•"/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5143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 marL="857250" indent="-171450">
              <a:buClr>
                <a:schemeClr val="tx2"/>
              </a:buClr>
              <a:buSzPct val="100000"/>
              <a:buFont typeface="Roboto" panose="02000000000000000000" pitchFamily="2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3pPr>
            <a:lvl4pPr marL="1200150" indent="-171450">
              <a:buClr>
                <a:schemeClr val="tx2"/>
              </a:buClr>
              <a:buSzPct val="100000"/>
              <a:buFont typeface="Roboto" panose="02000000000000000000" pitchFamily="2" charset="0"/>
              <a:buChar char="―"/>
              <a:defRPr>
                <a:latin typeface="Roboto" panose="02000000000000000000" pitchFamily="2" charset="0"/>
                <a:ea typeface="Roboto" panose="02000000000000000000" pitchFamily="2" charset="0"/>
              </a:defRPr>
            </a:lvl4pPr>
            <a:lvl5pPr marL="1543050" indent="-171450"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937044-371D-C149-9F72-3D8FBA460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89512"/>
            <a:ext cx="9144000" cy="4684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>
              <a:latin typeface="Arial" panose="020B0604020202020204" pitchFamily="34" charset="0"/>
            </a:endParaRPr>
          </a:p>
        </p:txBody>
      </p:sp>
      <p:pic>
        <p:nvPicPr>
          <p:cNvPr id="8" name="Picture 7" descr="The University of Iowa">
            <a:extLst>
              <a:ext uri="{FF2B5EF4-FFF2-40B4-BE49-F238E27FC236}">
                <a16:creationId xmlns:a16="http://schemas.microsoft.com/office/drawing/2014/main" id="{CD97EF86-E180-1E4F-8C76-63FC6B2512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28650" y="6247570"/>
            <a:ext cx="1299998" cy="617498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FBD3EF9-AA04-A444-8D91-715DA8AEE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>
                <a:solidFill>
                  <a:schemeClr val="bg1"/>
                </a:solidFill>
              </a:defRPr>
            </a:lvl1pPr>
          </a:lstStyle>
          <a:p>
            <a:r>
              <a:rPr lang="en-US"/>
              <a:t>View &gt;&gt; Header and Footer &gt;&gt; Add Unit Name</a:t>
            </a:r>
            <a:endParaRPr lang="en-US" b="0"/>
          </a:p>
        </p:txBody>
      </p:sp>
    </p:spTree>
    <p:extLst>
      <p:ext uri="{BB962C8B-B14F-4D97-AF65-F5344CB8AC3E}">
        <p14:creationId xmlns:p14="http://schemas.microsoft.com/office/powerpoint/2010/main" val="6911653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  <p15:guide id="2" pos="450" userDrawn="1">
          <p15:clr>
            <a:srgbClr val="FBAE40"/>
          </p15:clr>
        </p15:guide>
        <p15:guide id="3" pos="5310" userDrawn="1">
          <p15:clr>
            <a:srgbClr val="FBAE40"/>
          </p15:clr>
        </p15:guide>
        <p15:guide id="4" pos="2880" userDrawn="1">
          <p15:clr>
            <a:srgbClr val="FBAE40"/>
          </p15:clr>
        </p15:guide>
        <p15:guide id="5" orient="horz" pos="1056" userDrawn="1">
          <p15:clr>
            <a:srgbClr val="FBAE40"/>
          </p15:clr>
        </p15:guide>
        <p15:guide id="7" orient="horz" pos="3744" userDrawn="1">
          <p15:clr>
            <a:srgbClr val="FBAE40"/>
          </p15:clr>
        </p15:guide>
        <p15:guide id="8" orient="horz" pos="240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D47C82-65E8-6F4A-93F5-B60D5D90F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6116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0A12C-E82E-3F40-8F2F-F914F24F0B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006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87" r:id="rId2"/>
    <p:sldLayoutId id="2147483688" r:id="rId3"/>
    <p:sldLayoutId id="2147483684" r:id="rId4"/>
    <p:sldLayoutId id="2147483663" r:id="rId5"/>
    <p:sldLayoutId id="2147483686" r:id="rId6"/>
    <p:sldLayoutId id="2147483690" r:id="rId7"/>
    <p:sldLayoutId id="2147483682" r:id="rId8"/>
    <p:sldLayoutId id="2147483650" r:id="rId9"/>
    <p:sldLayoutId id="2147483662" r:id="rId10"/>
    <p:sldLayoutId id="2147483670" r:id="rId11"/>
    <p:sldLayoutId id="2147483667" r:id="rId12"/>
    <p:sldLayoutId id="2147483668" r:id="rId13"/>
    <p:sldLayoutId id="2147483675" r:id="rId14"/>
    <p:sldLayoutId id="2147483677" r:id="rId15"/>
    <p:sldLayoutId id="2147483676" r:id="rId16"/>
    <p:sldLayoutId id="2147483672" r:id="rId17"/>
    <p:sldLayoutId id="2147483692" r:id="rId18"/>
    <p:sldLayoutId id="2147483669" r:id="rId19"/>
    <p:sldLayoutId id="2147483671" r:id="rId20"/>
    <p:sldLayoutId id="2147483679" r:id="rId21"/>
    <p:sldLayoutId id="2147483680" r:id="rId22"/>
    <p:sldLayoutId id="2147483654" r:id="rId23"/>
    <p:sldLayoutId id="2147483655" r:id="rId24"/>
    <p:sldLayoutId id="2147483665" r:id="rId25"/>
    <p:sldLayoutId id="2147483664" r:id="rId26"/>
    <p:sldLayoutId id="2147483689" r:id="rId27"/>
    <p:sldLayoutId id="2147483693" r:id="rId28"/>
    <p:sldLayoutId id="2147483691" r:id="rId29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000" b="1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Font typeface="Roboto" panose="02000000000000000000" pitchFamily="2" charset="0"/>
        <a:buChar char="–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‒"/>
        <a:defRPr sz="135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0B23-7308-1745-A1A9-A5522BA49E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1044" y="2677626"/>
            <a:ext cx="6931628" cy="1847088"/>
          </a:xfrm>
        </p:spPr>
        <p:txBody>
          <a:bodyPr>
            <a:normAutofit/>
          </a:bodyPr>
          <a:lstStyle/>
          <a:p>
            <a:r>
              <a:rPr lang="en-US"/>
              <a:t>MLB Pitcher Injury Risk Analysis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DA0161C-D166-6E4C-8069-E1FBFE0BE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1044" y="4709626"/>
            <a:ext cx="7765770" cy="365125"/>
          </a:xfrm>
        </p:spPr>
        <p:txBody>
          <a:bodyPr>
            <a:normAutofit/>
          </a:bodyPr>
          <a:lstStyle/>
          <a:p>
            <a:r>
              <a:rPr lang="en-US"/>
              <a:t>Created By: Evan Haines &amp; Chris </a:t>
            </a:r>
            <a:r>
              <a:rPr lang="en-US" err="1"/>
              <a:t>Nicknish</a:t>
            </a:r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C5EE2B8-026E-D04B-8925-60FA6F76C3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1044" y="5098725"/>
            <a:ext cx="7765770" cy="414991"/>
          </a:xfrm>
        </p:spPr>
        <p:txBody>
          <a:bodyPr/>
          <a:lstStyle/>
          <a:p>
            <a:r>
              <a:rPr lang="en-US"/>
              <a:t>May 8</a:t>
            </a:r>
            <a:r>
              <a:rPr lang="en-US" baseline="30000"/>
              <a:t>th</a:t>
            </a:r>
            <a:r>
              <a:rPr lang="en-US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3892510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418A5-ABEB-5BCA-00C3-A4F896074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C9C3C-4576-42D1-7E69-277F442FE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anchor="ctr">
            <a:normAutofit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5A3DE60-20EC-073C-AE61-0CEBCD4C38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BAIS 6070: Data Science</a:t>
            </a:r>
          </a:p>
        </p:txBody>
      </p:sp>
      <p:graphicFrame>
        <p:nvGraphicFramePr>
          <p:cNvPr id="8" name="Rectangle 2">
            <a:extLst>
              <a:ext uri="{FF2B5EF4-FFF2-40B4-BE49-F238E27FC236}">
                <a16:creationId xmlns:a16="http://schemas.microsoft.com/office/drawing/2014/main" id="{8F7D8427-C02C-BAF7-1CBA-DEE0EE5CD579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430092980"/>
              </p:ext>
            </p:extLst>
          </p:nvPr>
        </p:nvGraphicFramePr>
        <p:xfrm>
          <a:off x="714374" y="1686758"/>
          <a:ext cx="7688645" cy="4256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68251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A848C61-C124-4C49-97C4-0B76F6D2E3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994" y="3203884"/>
            <a:ext cx="5372488" cy="1160369"/>
          </a:xfrm>
        </p:spPr>
        <p:txBody>
          <a:bodyPr>
            <a:normAutofit/>
          </a:bodyPr>
          <a:lstStyle/>
          <a:p>
            <a:r>
              <a:rPr lang="en-US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987231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5CBB2-F610-40B4-A124-363EF63EB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/>
          <a:lstStyle/>
          <a:p>
            <a:r>
              <a:rPr lang="en-US" dirty="0"/>
              <a:t>Motivation &amp; 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3FCDE-F6D7-41FF-9845-D3893750EB0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714374" y="1686758"/>
            <a:ext cx="7688645" cy="42568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/>
              <a:t>Why are pitcher injuries a problem?</a:t>
            </a:r>
          </a:p>
          <a:p>
            <a:pPr>
              <a:buFont typeface="Arial" panose="020B0604020202020204" pitchFamily="34" charset="0"/>
              <a:buChar char="•"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Research Questions: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we predict which pitchers are at higher risk of injury?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Which variables are most predictive of injury risk?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How effective are classification models in identifying injury risk?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Can these insights inform coaching or workload management decisions?"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68BCB527-2259-FA40-8DB3-056BA3C1B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/>
          <a:lstStyle/>
          <a:p>
            <a:r>
              <a:rPr lang="en-US"/>
              <a:t>BAIS 6070: Data Science</a:t>
            </a:r>
          </a:p>
        </p:txBody>
      </p:sp>
    </p:spTree>
    <p:extLst>
      <p:ext uri="{BB962C8B-B14F-4D97-AF65-F5344CB8AC3E}">
        <p14:creationId xmlns:p14="http://schemas.microsoft.com/office/powerpoint/2010/main" val="2147875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E1081-80C7-9EFF-EB9E-DB119F644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7572-AF17-171F-93C0-CB5E0E768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anchor="ctr">
            <a:normAutofit/>
          </a:bodyPr>
          <a:lstStyle/>
          <a:p>
            <a:r>
              <a:rPr lang="en-US" dirty="0"/>
              <a:t>Data Overview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99C7E84-49F7-5813-26CE-73DDB8CEB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BAIS 6070: Data Science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D71C6D86-E11F-953C-B748-0B32C8B3D44D}"/>
              </a:ext>
            </a:extLst>
          </p:cNvPr>
          <p:cNvGraphicFramePr>
            <a:graphicFrameLocks noGrp="1"/>
          </p:cNvGraphicFramePr>
          <p:nvPr>
            <p:ph idx="10"/>
            <p:extLst>
              <p:ext uri="{D42A27DB-BD31-4B8C-83A1-F6EECF244321}">
                <p14:modId xmlns:p14="http://schemas.microsoft.com/office/powerpoint/2010/main" val="2285870893"/>
              </p:ext>
            </p:extLst>
          </p:nvPr>
        </p:nvGraphicFramePr>
        <p:xfrm>
          <a:off x="714374" y="1686758"/>
          <a:ext cx="7688645" cy="42568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76386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76FB06-D54D-7082-DE86-B15360DDE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FCE32-C5FB-C6B2-5BAD-54FCFEEC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994" y="494273"/>
            <a:ext cx="7717631" cy="869089"/>
          </a:xfrm>
        </p:spPr>
        <p:txBody>
          <a:bodyPr anchor="ctr">
            <a:normAutofit/>
          </a:bodyPr>
          <a:lstStyle/>
          <a:p>
            <a:r>
              <a:rPr lang="en-US" dirty="0"/>
              <a:t>Data Preparation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8B06548D-8772-D52B-4101-43FE3C2768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BAIS 6070: Data Science</a:t>
            </a:r>
          </a:p>
        </p:txBody>
      </p:sp>
      <p:graphicFrame>
        <p:nvGraphicFramePr>
          <p:cNvPr id="10" name="Rectangle 2">
            <a:extLst>
              <a:ext uri="{FF2B5EF4-FFF2-40B4-BE49-F238E27FC236}">
                <a16:creationId xmlns:a16="http://schemas.microsoft.com/office/drawing/2014/main" id="{D567E29C-69EC-A901-600B-4392780B73FE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1389833220"/>
              </p:ext>
            </p:extLst>
          </p:nvPr>
        </p:nvGraphicFramePr>
        <p:xfrm>
          <a:off x="711994" y="1570038"/>
          <a:ext cx="7717631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117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7E687-9C3A-5DA9-0AFB-3DA2F3949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2E21C-E981-ADD3-EB85-A8C0BA767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389510"/>
            <a:ext cx="7715250" cy="1331865"/>
          </a:xfrm>
        </p:spPr>
        <p:txBody>
          <a:bodyPr anchor="ctr">
            <a:normAutofit/>
          </a:bodyPr>
          <a:lstStyle/>
          <a:p>
            <a:r>
              <a:rPr lang="en-US" dirty="0"/>
              <a:t>Modeling Approach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B75D946-E08F-ED09-DF2E-05007A70EF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BAIS 6070: Data Science</a:t>
            </a:r>
          </a:p>
        </p:txBody>
      </p:sp>
      <p:graphicFrame>
        <p:nvGraphicFramePr>
          <p:cNvPr id="11" name="Rectangle 1">
            <a:extLst>
              <a:ext uri="{FF2B5EF4-FFF2-40B4-BE49-F238E27FC236}">
                <a16:creationId xmlns:a16="http://schemas.microsoft.com/office/drawing/2014/main" id="{F8CACDFD-56C4-B30C-C2F9-12E87C4AB6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6361109"/>
              </p:ext>
            </p:extLst>
          </p:nvPr>
        </p:nvGraphicFramePr>
        <p:xfrm>
          <a:off x="714375" y="2050741"/>
          <a:ext cx="7715250" cy="3892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76033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3F151-F4AE-A9DD-7F09-391F84E8B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48B0E-F761-6121-2827-268993AEF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anchor="ctr">
            <a:normAutofit/>
          </a:bodyPr>
          <a:lstStyle/>
          <a:p>
            <a:r>
              <a:rPr lang="en-US"/>
              <a:t>Model Performance Comparison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4BBEA1-9DC8-99EB-6EB5-B3390DC24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202" y="1686758"/>
            <a:ext cx="6548988" cy="4256843"/>
          </a:xfrm>
          <a:prstGeom prst="rect">
            <a:avLst/>
          </a:prstGeom>
          <a:noFill/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ADB3F18-D026-F50F-EE8D-A0D5C355F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BAIS 6070: Data Science</a:t>
            </a:r>
          </a:p>
        </p:txBody>
      </p:sp>
    </p:spTree>
    <p:extLst>
      <p:ext uri="{BB962C8B-B14F-4D97-AF65-F5344CB8AC3E}">
        <p14:creationId xmlns:p14="http://schemas.microsoft.com/office/powerpoint/2010/main" val="80376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7835D-8C93-243F-E207-0E9D71EF8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7ECB5-DD6D-2CD8-9122-412E986FA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6116"/>
          </a:xfrm>
        </p:spPr>
        <p:txBody>
          <a:bodyPr anchor="ctr">
            <a:normAutofit/>
          </a:bodyPr>
          <a:lstStyle/>
          <a:p>
            <a:r>
              <a:rPr lang="en-US"/>
              <a:t>Model 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CAFB89-1364-CB5B-94E4-EDA8ACDDA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74" y="2913448"/>
            <a:ext cx="3749072" cy="1803463"/>
          </a:xfrm>
          <a:prstGeom prst="rect">
            <a:avLst/>
          </a:prstGeom>
          <a:noFill/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39595B7-AD8F-FD44-DDA8-EE22B815DD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BAIS 6070: Data Science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E1CA93-C853-DB86-84CF-A421A6FC6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3946" y="2292119"/>
            <a:ext cx="3749072" cy="30461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362501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C85B7-1DE8-FC46-E0DF-F0D3EC112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6C621-1C27-5C98-D58C-9A84BF151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6116"/>
          </a:xfrm>
        </p:spPr>
        <p:txBody>
          <a:bodyPr anchor="ctr">
            <a:normAutofit/>
          </a:bodyPr>
          <a:lstStyle/>
          <a:p>
            <a:r>
              <a:rPr lang="en-US"/>
              <a:t>Model Evaluation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9542FD-4704-FF39-2A6E-8CB7A89D5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954" y="2030565"/>
            <a:ext cx="4319492" cy="2796870"/>
          </a:xfrm>
          <a:prstGeom prst="rect">
            <a:avLst/>
          </a:prstGeom>
          <a:noFill/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3B8D063-BF68-5BDB-A8B6-DD9622BE58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BAIS 6070: Data Science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032EFF-9F39-8132-F185-47292E0D33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722801"/>
            <a:ext cx="4319492" cy="3412398"/>
          </a:xfrm>
          <a:prstGeom prst="rect">
            <a:avLst/>
          </a:prstGeom>
          <a:noFill/>
        </p:spPr>
      </p:pic>
      <p:sp>
        <p:nvSpPr>
          <p:cNvPr id="13" name="Rectangle 1">
            <a:extLst>
              <a:ext uri="{FF2B5EF4-FFF2-40B4-BE49-F238E27FC236}">
                <a16:creationId xmlns:a16="http://schemas.microsoft.com/office/drawing/2014/main" id="{7C63A086-65C0-1818-4A47-70405502633F}"/>
              </a:ext>
            </a:extLst>
          </p:cNvPr>
          <p:cNvSpPr>
            <a:spLocks noGrp="1" noChangeArrowheads="1"/>
          </p:cNvSpPr>
          <p:nvPr>
            <p:ph idx="10"/>
          </p:nvPr>
        </p:nvSpPr>
        <p:spPr bwMode="auto">
          <a:xfrm>
            <a:off x="0" y="4950533"/>
            <a:ext cx="457368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atin typeface="Arial" panose="020B0604020202020204" pitchFamily="34" charset="0"/>
              </a:rPr>
              <a:t>Lift curve, top 10% performed 2.31x better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491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C0C8A-39B0-EA8D-0510-91A0AD352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27EF-8CF3-317B-81EA-D162C50B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5" y="526778"/>
            <a:ext cx="7715251" cy="869089"/>
          </a:xfrm>
        </p:spPr>
        <p:txBody>
          <a:bodyPr anchor="ctr">
            <a:normAutofit/>
          </a:bodyPr>
          <a:lstStyle/>
          <a:p>
            <a:r>
              <a:rPr lang="en-US"/>
              <a:t>Feature Importance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33F77C-4CD4-CBCD-90FB-E8286A4F0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424" y="1686758"/>
            <a:ext cx="7184545" cy="4256843"/>
          </a:xfrm>
          <a:prstGeom prst="rect">
            <a:avLst/>
          </a:prstGeom>
          <a:noFill/>
        </p:spPr>
      </p:pic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335F2A9-E25E-0ED3-85C3-93CF2C672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73821" y="6441193"/>
            <a:ext cx="651313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BAIS 6070: Data Science</a:t>
            </a:r>
          </a:p>
        </p:txBody>
      </p:sp>
    </p:spTree>
    <p:extLst>
      <p:ext uri="{BB962C8B-B14F-4D97-AF65-F5344CB8AC3E}">
        <p14:creationId xmlns:p14="http://schemas.microsoft.com/office/powerpoint/2010/main" val="1118319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OWA BRAND COLORS">
      <a:dk1>
        <a:srgbClr val="000000"/>
      </a:dk1>
      <a:lt1>
        <a:srgbClr val="FFFFFF"/>
      </a:lt1>
      <a:dk2>
        <a:srgbClr val="62666A"/>
      </a:dk2>
      <a:lt2>
        <a:srgbClr val="BBBCBC"/>
      </a:lt2>
      <a:accent1>
        <a:srgbClr val="FFCD00"/>
      </a:accent1>
      <a:accent2>
        <a:srgbClr val="616669"/>
      </a:accent2>
      <a:accent3>
        <a:srgbClr val="BBBCBC"/>
      </a:accent3>
      <a:accent4>
        <a:srgbClr val="00A9E0"/>
      </a:accent4>
      <a:accent5>
        <a:srgbClr val="00AF66"/>
      </a:accent5>
      <a:accent6>
        <a:srgbClr val="FF8200"/>
      </a:accent6>
      <a:hlink>
        <a:srgbClr val="00558C"/>
      </a:hlink>
      <a:folHlink>
        <a:srgbClr val="636669"/>
      </a:folHlink>
    </a:clrScheme>
    <a:fontScheme name="University of Iowa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79CCDD9754E9B40B13882595ECD5F7A" ma:contentTypeVersion="0" ma:contentTypeDescription="Create a new document." ma:contentTypeScope="" ma:versionID="48ffdc5cb6ca8bf97cbe1bd0206e10b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421B56A-5C82-479A-80D0-662CC28B937B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14B8143-C3D6-460D-830C-A8DBEE85511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97FFD54-27B0-415C-8654-D843242BD071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304</Words>
  <Application>Microsoft Office PowerPoint</Application>
  <PresentationFormat>On-screen Show (4:3)</PresentationFormat>
  <Paragraphs>65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Roboto</vt:lpstr>
      <vt:lpstr>Roboto Black</vt:lpstr>
      <vt:lpstr>Office Theme</vt:lpstr>
      <vt:lpstr>MLB Pitcher Injury Risk Analysis</vt:lpstr>
      <vt:lpstr>Motivation &amp; Research Questions</vt:lpstr>
      <vt:lpstr>Data Overview</vt:lpstr>
      <vt:lpstr>Data Preparation</vt:lpstr>
      <vt:lpstr>Modeling Approach</vt:lpstr>
      <vt:lpstr>Model Performance Comparison</vt:lpstr>
      <vt:lpstr>Model Evaluation</vt:lpstr>
      <vt:lpstr>Model Evaluation</vt:lpstr>
      <vt:lpstr>Feature Importance</vt:lpstr>
      <vt:lpstr>Recommendations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ryan-potter@uiowa.edu</dc:creator>
  <cp:lastModifiedBy>Haines, Evan</cp:lastModifiedBy>
  <cp:revision>1</cp:revision>
  <dcterms:created xsi:type="dcterms:W3CDTF">2020-01-21T18:13:39Z</dcterms:created>
  <dcterms:modified xsi:type="dcterms:W3CDTF">2025-05-07T17:00:31Z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0x010100579CCDD9754E9B40B13882595ECD5F7A</vt:lpwstr>
  </property>
</Properties>
</file>