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Anthony</a:t>
            </a: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Anthony OR Max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Anthony and Max</a:t>
            </a: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Nick and Rony</a:t>
            </a: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Rony</a:t>
            </a: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Alex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8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4572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457200" marR="0" rtl="0" algn="l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2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●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457200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n-US"/>
              <a:t>CrookBook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TEAM IGTJ</a:t>
            </a:r>
            <a:r>
              <a:rPr lang="en-US"/>
              <a:t>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Max Williams, Alex Verdin, Rony Aguilar, Nick Sunga, Evan Hessler, Anthony Escobar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WE ARE DOING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WHY WE ARE DOING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INTEGRATED COURSES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CONCLUDING THOUGHTS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2725"/>
            <a:ext cx="6348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WHAT ARE WE DOING?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AT HAND: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LAPD is using an outdated Excel sheet for summarizing and tracking cases.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Excel is a w</a:t>
            </a:r>
            <a:r>
              <a:rPr lang="en-US"/>
              <a:t>orkflow bottleneck and results in tedious and disorganized work.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AT HAND: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A web application that interacts with a case information database for the LAPD.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Through this application, the client will be able to query cases using fields and </a:t>
            </a:r>
            <a:r>
              <a:rPr lang="en-US"/>
              <a:t>keywords</a:t>
            </a:r>
            <a:r>
              <a:rPr lang="en-US"/>
              <a:t> to bring up relevant case info.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US"/>
              <a:t>The search engine is based and tailored to LAPD’s constraints.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52725"/>
            <a:ext cx="7427700" cy="137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ARE WE DOING? CONT.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APP FEATURES:</a:t>
            </a:r>
            <a:br>
              <a:rPr lang="en-US"/>
            </a:br>
            <a:r>
              <a:rPr lang="en-US"/>
              <a:t>- Add new cases, murder books, victims and suspects</a:t>
            </a:r>
            <a:br>
              <a:rPr lang="en-US"/>
            </a:br>
            <a:r>
              <a:rPr lang="en-US"/>
              <a:t>- Update existing cases as new information comes 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P</a:t>
            </a:r>
            <a:r>
              <a:rPr lang="en-US"/>
              <a:t>ull all existing cases with a wide search criteria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- Permissions system  (read/write access) and authentication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 Should prioritize cases to save man hours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Should provide a history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725"/>
            <a:ext cx="6383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WHY ARE WE DOING IT?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57200" y="1838075"/>
            <a:ext cx="7950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/>
          </a:p>
        </p:txBody>
      </p:sp>
      <p:sp>
        <p:nvSpPr>
          <p:cNvPr id="116" name="Shape 116"/>
          <p:cNvSpPr txBox="1"/>
          <p:nvPr/>
        </p:nvSpPr>
        <p:spPr>
          <a:xfrm>
            <a:off x="528375" y="1838075"/>
            <a:ext cx="78789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Culmination of the CS curriculum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Combine our individual knowledge and experiences of interface design, etc.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It’s a real world problem that needs a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Good learning and teamwork experience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Gain real world insight into the development of a product</a:t>
            </a: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n-US" sz="2000">
                <a:solidFill>
                  <a:schemeClr val="dk1"/>
                </a:solidFill>
              </a:rPr>
              <a:t>Opportunity to create a robust and viable system for LAPD to stand on its own for years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52725"/>
            <a:ext cx="6244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n-US"/>
              <a:t>INTEGRATED COURSES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Interaction Design, CMSI 370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Structures and Algorithms, CMSI 281 and 282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Database Systems, CMSI 486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LAST THOUGHTS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If time permits, our project proposal may include a barcode library system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Tracks case volumes (i.e. ‘murder books’)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Where are they located?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Who last checked them out and when?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When are they due?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LAPD needs a barcode scanner that can retrieve all the information from our case information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52725"/>
            <a:ext cx="6035400" cy="137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 you!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752600"/>
            <a:ext cx="7620000" cy="437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COMMENTS?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SNIDE REMARKS?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sz="700"/>
              <a:t>*please clap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