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6" r:id="rId6"/>
    <p:sldId id="267" r:id="rId7"/>
    <p:sldId id="260" r:id="rId8"/>
    <p:sldId id="261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FFB"/>
    <a:srgbClr val="BDE5F4"/>
    <a:srgbClr val="ABF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85"/>
    <p:restoredTop sz="95865"/>
  </p:normalViewPr>
  <p:slideViewPr>
    <p:cSldViewPr snapToGrid="0" snapToObjects="1">
      <p:cViewPr varScale="1">
        <p:scale>
          <a:sx n="85" d="100"/>
          <a:sy n="85" d="100"/>
        </p:scale>
        <p:origin x="19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1168 24575,'0'-11'0,"0"-3"0,0-5 0,0 0 0,0-1 0,0 0 0,0 6 0,0-5 0,0 4 0,0-10 0,0 4 0,0-4 0,0 0 0,0 4 0,0-10 0,0 10 0,5-10 0,-4 4 0,13-5 0,-2 0 0,5-7 0,-2 11 0,-4-4 0,-6 12 0,4 1 0,-4 4 0,4 1 0,0 5 0,-4 0 0,2 0 0,-6 0 0,7 1 0,-3-1 0,3 0 0,-3 0 0,3 4 0,-3-3 0,4 3 0,0-4 0,-1 0 0,6-4 0,1 2 0,4-7 0,1 7 0,-1-8 0,1 8 0,-1-7 0,1 2 0,5-4 0,-9 5 0,8 0 0,-9 1 0,4 3 0,-4-3 0,4 4 0,-5 1 0,1-1 0,4 0 0,-5 1 0,6-1 0,-5 1 0,-2-1 0,1 1 0,-4 0 0,8-1 0,-8 1 0,9-1 0,-9 1 0,8-5 0,-8 4 0,9-5 0,-5 6 0,1-1 0,-1 1 0,-5 4 0,-1-3 0,1 3 0,0 0 0,0 1 0,0 0 0,-1 3 0,0-2 0,1 3 0,0 0 0,-1 0 0,6 0 0,1 0 0,4 0 0,1-5 0,5 4 0,-4-3 0,10 4 0,-10 0 0,9 0 0,-3 0 0,5 0 0,-5 0 0,3 0 0,-9 0 0,10 0 0,-4 0 0,-1 0 0,5 0 0,-15 0 0,8 0 0,-9 0 0,-1 0 0,-1 0 0,1 0 0,-4 0 0,3 0 0,-4 0 0,0 0 0,0 0 0,0 0 0,-1 3 0,1 2 0,0 4 0,-1 0 0,1 0 0,0-1 0,0 1 0,0 0 0,0 0 0,0 4 0,0-3 0,0 4 0,0-5 0,0 4 0,5-2 0,-4 3 0,4-5 0,-5 4 0,0-3 0,0 4 0,5 0 0,-4-4 0,3 3 0,-4-4 0,0 0 0,0 4 0,5-2 0,-4 2 0,4 1 0,-5-4 0,0 4 0,0-1 0,0-3 0,5 9 0,-3-9 0,2 3 0,-4-4 0,5 1 0,-4-2 0,3 2 0,-4-1 0,0-4 0,0 2 0,0-2 0,-1 0 0,1 3 0,0-3 0,0 4 0,0 0 0,0-1 0,-1 1 0,-3 0 0,3 0 0,-3 0 0,0 0 0,3-1 0,-7 1 0,7 0 0,-7 0 0,7 0 0,-7-1 0,3 1 0,-1 4 0,-2-3 0,3 3 0,-4-5 0,4-3 0,-3 3 0,3-3 0,-4 3 0,0 0 0,0 1 0,0-1 0,0 0 0,0 1 0,0 0 0,0-1 0,0 1 0,0 0 0,0-1 0,0 0 0,0 0 0,4-3 0,-3 3 0,3-4 0,-4 5 0,0-5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5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24575,'22'-8'0,"-1"-3"0,-1-5 0,-1-2 0,-4 3 0,4-5 0,-9 5 0,4-4 0,-5 9 0,1-4 0,-1 1 0,0 2 0,0-2 0,5-1 0,-4 4 0,4-9 0,-5 9 0,0-3 0,0-1 0,0 4 0,1-9 0,-1 9 0,0-4 0,0 5 0,0-4 0,0 2 0,0 2 0,-4 1 0,3 3 0,-7-4 0,7 4 0,-7-3 0,6 3 0,-2-4 0,0 1 0,3 3 0,-7-3 0,6 7 0,-2-3 0,3 4 0,1 0 0,-1 0 0,1 0 0,0 0 0,0 0 0,-1-4 0,1 3 0,5-3 0,1 4 0,4 0 0,6 0 0,2 0 0,5 0 0,0 0 0,1 0 0,5 0 0,-4 0 0,11 0 0,-11 0 0,11 0 0,-11 0 0,-1 0 0,-2 0 0,-11 0 0,6 0 0,-7 0 0,1 0 0,-5 0 0,3 0 0,-3 0 0,-1 0 0,5 0 0,-9 0 0,3 0 0,1 0 0,-4 0 0,4 0 0,-5 0 0,-1 0 0,1 0 0,0 0 0,0 0 0,0 0 0,0 0 0,-1 0 0,1 0 0,0 0 0,0 0 0,5 0 0,-4 0 0,8 0 0,-3 0 0,4 0 0,1 0 0,0 0 0,-1 0 0,1 0 0,-6 0 0,5 0 0,-4 4 0,4-2 0,-4 6 0,3-7 0,-3 7 0,0-7 0,-1 3 0,-1 1 0,-3-4 0,4 3 0,-1 1 0,-3 0 0,4 0 0,-5 3 0,0-7 0,-1 7 0,1-7 0,0 6 0,0-6 0,0 7 0,-1-3 0,1 0 0,-5 2 0,4-6 0,-7 7 0,7-7 0,-7 7 0,7-7 0,-7 6 0,3-2 0,-4 4 0,4-1 0,-3 1 0,3 0 0,-4-1 0,0 1 0,0 0 0,0-4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6:0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1 792 24575,'0'-19'0,"0"3"0,9-5 0,-3 3 0,9-3 0,-1 4 0,-2-13 0,12 17 0,-11-16 0,11 16 0,-7-17 0,4 1 0,0 1 0,1-10 0,-2 12 0,-3-1 0,-2-4 0,-5 10 0,0 0 0,-1 3 0,0 8 0,1-4 0,-2 5 0,1 0 0,-4 0 0,3 0 0,-3 0 0,0 0 0,3 0 0,-4 1 0,5-1 0,0 4 0,0-3 0,0 3 0,0 0 0,-1-3 0,1 7 0,0-7 0,0 3 0,5 0 0,0-4 0,6 4 0,0-1 0,5-3 0,-4 3 0,9-4 0,-9 0 0,10-1 0,-10 1 0,4 4 0,-5-3 0,-1 8 0,1-8 0,0 8 0,-6-7 0,10 7 0,-12-3 0,12 0 0,-10 3 0,6-4 0,0 1 0,-1 3 0,1-4 0,-6 1 0,5 3 0,-9-3 0,3 4 0,-4 0 0,5-4 0,-4 3 0,8-4 0,-8 1 0,3 3 0,-4-2 0,0-1 0,0 3 0,0-3 0,0 4 0,-1 0 0,1 0 0,0 0 0,0 0 0,-1 0 0,1 0 0,0 0 0,-1 0 0,1 0 0,-1 0 0,1 0 0,-1 0 0,1 0 0,0 0 0,0 0 0,5 0 0,-4 0 0,3 0 0,1 0 0,1 0 0,4 0 0,1 0 0,-1 0 0,1 0 0,0 0 0,-1 0 0,6 0 0,-9 0 0,8 0 0,-9 0 0,0 0 0,-1 4 0,-1-4 0,-3 4 0,4-4 0,-5 0 0,4 5 0,-3-4 0,9 3 0,-9-4 0,3 0 0,-4 4 0,0-3 0,0 3 0,-1-4 0,1 4 0,0-3 0,0 3 0,-5 0 0,4-3 0,-3 3 0,0 0 0,2-3 0,-6 6 0,7-6 0,-7 7 0,7-7 0,-7 7 0,6-4 0,-2 5 0,0 0 0,3 0 0,-3-1 0,0 1 0,2 0 0,-6 0 0,7-4 0,-3 3 0,0-3 0,3 3 0,-7 1 0,7 0 0,-7 0 0,7 0 0,-7 0 0,2-1 0,1 1 0,-3 0 0,7 0 0,-7 0 0,3-1 0,0-3 0,-3 2 0,3-2 0,-4 4 0,3-1 0,-2 0 0,3 1 0,0-4 0,-3 2 0,3-2 0,-4-1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6:0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24575,'9'0'0,"4"0"0,7-5 0,-3 3 0,12-7 0,-7 3 0,10-5 0,-6-4 0,12 3 0,-10-3 0,5 4 0,-2 1 0,-10 0 0,9 4 0,-9-7 0,4 10 0,-5-10 0,-1 12 0,1-8 0,0 4 0,-1-5 0,1 5 0,-6-4 0,0 8 0,0-7 0,-4 7 0,3-4 0,-4 5 0,0 0 0,0 0 0,0 0 0,4 0 0,-3-3 0,9 2 0,-5-3 0,1 4 0,4 0 0,-5 0 0,6 0 0,-5 0 0,3 0 0,-3 0 0,5 0 0,-1 0 0,6 0 0,-4 0 0,4 0 0,0 0 0,-4 0 0,10 0 0,-10 0 0,10 0 0,-10 0 0,4 0 0,0 0 0,-4 0 0,4 0 0,-5 0 0,0 0 0,-1 0 0,-4 0 0,3 0 0,-8 0 0,4 0 0,-5 0 0,-1 0 0,1 0 0,0 0 0,0 0 0,0 3 0,-5 2 0,4-1 0,-7 4 0,7-3 0,-7 4 0,6-5 0,-6 4 0,7-3 0,-7 3 0,7-3 0,-7 2 0,6-2 0,-2 3 0,0 1 0,-1 0 0,0 0 0,-3-1 0,6 1 0,-2 0 0,0 0 0,3 0 0,-3 4 0,0-3 0,4 4 0,-4-5 0,-1 0 0,4-1 0,-7 1 0,7 0 0,-3 0 0,3-1 0,-3 1 0,3-4 0,-3 2 0,3-6 0,1 7 0,-1-3 0,1 4 0,-4-1 0,3-3 0,-7 3 0,6-7 0,-6 7 0,6-7 0,-6 7 0,7-7 0,-7 6 0,6-6 0,-6 6 0,2-2 0,-3-1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6:0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0 613 24575,'8'-8'0,"1"-1"0,4 0 0,2-5 0,0 3 0,3-7 0,-8 8 0,10-14 0,0 11 0,9-18 0,5 7 0,1-11 0,7-2 0,1-5 0,1 3 0,5-4 0,-11 1 0,10 9 0,-11-8 0,2 17 0,-11-3 0,-3 6 0,-10 6 0,3 1 0,-3 5 0,0 3 0,-1-2 0,-1 7 0,-3-3 0,4 4 0,-1 0 0,-3 0 0,4 0 0,0 0 0,-4 0 0,8 0 0,-8 0 0,8 0 0,3 0 0,5 0 0,1 0 0,4 0 0,-5 0 0,6 0 0,-5 0 0,3 0 0,-9 0 0,10 0 0,-10 0 0,4 0 0,0 5 0,-4 0 0,4 6 0,-5-2 0,-5 1 0,3-5 0,-3 3 0,0-3 0,3 5 0,-8-1 0,4 0 0,-1 0 0,-3 0 0,4 0 0,-5 0 0,0 0 0,-1 0 0,1 0 0,0 0 0,-4 0 0,3-1 0,-7 1 0,7 0 0,-7 0 0,7 0 0,-7 0 0,7-1 0,-8 1 0,8 0 0,-7 0 0,7 0 0,-7 4 0,7-3 0,-7 9 0,3-9 0,0 3 0,-3 1 0,3-4 0,0 4 0,-3-6 0,3 1 0,-4 0 0,0 0 0,0 0 0,0 0 0,0-1 0,0 1 0,0 0 0,0 0 0,0 0 0,3-1 0,-2-3 0,3-2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6:1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0 549 24575,'0'-8'0,"0"0"0,0-6 0,4 4 0,-3-4 0,12 1 0,-7 3 0,18-10 0,-13 10 0,13-10 0,-14 10 0,14-4 0,-8 0 0,9-2 0,1 0 0,-10 2 0,8 4 0,-9 1 0,-1-1 0,5 0 0,-4 1 0,-1-1 0,5 0 0,-9 1 0,3 0 0,-4 0 0,5 4 0,-4-3 0,3 7 0,-4-7 0,4 3 0,-4-3 0,4-1 0,-4 0 0,4-1 0,-2-3 0,2 2 0,-3-3 0,-1 5 0,-1 0 0,-3 0 0,3 4 0,-7-3 0,7 7 0,-7-7 0,7 7 0,-7-7 0,7 3 0,-3 0 0,0-3 0,2 3 0,-2-3 0,4 3 0,-1-3 0,1 3 0,-1 0 0,1-2 0,0 6 0,-1-7 0,1 7 0,0-3 0,0 0 0,-1 3 0,1-3 0,0 4 0,5 0 0,1 0 0,4 0 0,1 0 0,-1 0 0,1 0 0,-1 0 0,1 0 0,-1 0 0,-4 0 0,4 0 0,-5 0 0,6 0 0,-1 0 0,1 0 0,-1 0 0,1 0 0,-1 0 0,1 0 0,0 0 0,-1 0 0,-4 0 0,-1 0 0,-6 0 0,6 0 0,-4 0 0,4 0 0,-5 0 0,-1 0 0,1 0 0,0 0 0,0 0 0,0 0 0,0 0 0,0 0 0,-1 0 0,1 0 0,0 0 0,0 0 0,-1 0 0,-3 4 0,3-3 0,-3 7 0,0-3 0,3 0 0,-7 3 0,6-3 0,-6 3 0,7 1 0,-7 0 0,7 0 0,-3 0 0,0 0 0,3-1 0,-7 1 0,7 0 0,-7 0 0,6 0 0,-2-1 0,0 1 0,3 0 0,-7 0 0,7 0 0,-7 0 0,7-1 0,-7 1 0,2 0 0,1 0 0,-3 5 0,7-4 0,-7 3 0,7-4 0,-7 0 0,7-1 0,-4 1 0,1 0 0,3-5 0,-7 4 0,6-3 0,-2 4 0,0 0 0,3-1 0,-3 1 0,4 0 0,-5 0 0,4-5 0,-7 4 0,7-7 0,-7 6 0,7-6 0,-7 7 0,7-8 0,-7 8 0,2-4 0,-3 5 0,4-1 0,-3-3 0,3-1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6:1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1 590 24575,'0'-9'0,"0"-4"0,0 3 0,0-8 0,0 8 0,0-9 0,0 4 0,0 1 0,4-5 0,1 4 0,5-5 0,0 1 0,0-7 0,0 5 0,0-4 0,4 5 0,-3 1 0,8 3 0,-9-2 0,9 2 0,-9 1 0,4 2 0,-5 4 0,4-1 0,-3 1 0,4 0 0,-5 0 0,4-5 0,-3 4 0,9-4 0,-4 4 0,4-4 0,-4 4 0,3-5 0,-8 6 0,4 4 0,-5-3 0,5 2 0,-4 1 0,8-3 0,-8 6 0,8-6 0,-3 7 0,5-8 0,-1 8 0,1-8 0,-1 8 0,1-4 0,5 5 0,-4-4 0,4 3 0,-5-4 0,0 5 0,-1 0 0,-4 0 0,3 0 0,-3 0 0,5 0 0,-6 0 0,5 0 0,-9 0 0,8 0 0,-8 0 0,4 0 0,0 0 0,-4 0 0,3 0 0,1 0 0,-4 0 0,8 0 0,-8 0 0,4 0 0,-1 0 0,-3 0 0,4 0 0,-5 0 0,-1 0 0,1 0 0,0 4 0,0-3 0,0 7 0,0-3 0,-1 0 0,1 3 0,0-7 0,0 3 0,0 0 0,0-3 0,-1 6 0,1-6 0,-4 7 0,3-7 0,-3 7 0,3-3 0,1 3 0,0 1 0,-1-5 0,-3 4 0,3-3 0,-3 0 0,0 3 0,3-3 0,-3 4 0,3-1 0,-3 1 0,3 0 0,-4-1 0,5 1 0,-5-1 0,4-3 0,-7 2 0,3-2 0,-1 3 0,-2-4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6:1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24575,'9'-8'0,"1"-2"0,10 1 0,0-6 0,-1 4 0,6-3 0,-9 4 0,8-5 0,-9 5 0,5-5 0,-1 10 0,1-8 0,0 11 0,-1-7 0,-4 5 0,3 3 0,-3-8 0,5 8 0,-1-7 0,1 6 0,-1-2 0,1 0 0,5 3 0,-4-4 0,10 5 0,-10-4 0,4 3 0,-5-4 0,-6 5 0,5 0 0,-9 0 0,8 0 0,-8 0 0,4 0 0,-5 0 0,4 0 0,-3 0 0,9 0 0,-9 0 0,8 0 0,-8 0 0,8 0 0,-8 0 0,9 0 0,-9 0 0,3 0 0,-4 0 0,0 0 0,0 0 0,-1 0 0,1 0 0,0 0 0,0 0 0,-1 0 0,1 0 0,0 0 0,0 0 0,0 0 0,0 0 0,-1 0 0,1 0 0,0 4 0,0-3 0,0 7 0,-1-7 0,1 7 0,0-7 0,0 3 0,0 0 0,-1-3 0,1 6 0,-1-6 0,1 7 0,0-7 0,0 7 0,0-3 0,-1 0 0,1 2 0,0-6 0,0 7 0,0-7 0,0 7 0,-1-7 0,1 3 0,0 0 0,-1 0 0,1 5 0,-1-1 0,0 0 0,0-3 0,-3 2 0,-1-2 0,-4 3 0,4 1 0,-3-1 0,3 1 0,-1 0 0,-2 0 0,3 0 0,0 0 0,-3-1 0,3-3 0,-4-1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6:1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1 471 24575,'0'-19'0,"0"3"0,0-4 0,0 1 0,4-2 0,6 0 0,2-4 0,12 5 0,-12 0 0,12 3 0,-2-8 0,-5 13 0,8-9 0,-10 11 0,4-4 0,6 2 0,-4-2 0,5 4 0,-7 0 0,1 0 0,-1-4 0,1 3 0,-1-4 0,1 5 0,-1 1 0,1-1 0,-5 4 0,3-3 0,-8 4 0,4-4 0,-1 4 0,-3-3 0,9 7 0,-9-3 0,3 0 0,-4 3 0,5-7 0,-4 7 0,8-4 0,-8 5 0,8 0 0,-8 0 0,9 0 0,-4 0 0,4 0 0,1 0 0,-1 0 0,-4 0 0,3 0 0,-3 0 0,5 0 0,-5 0 0,3 0 0,-3 0 0,0 0 0,-2 0 0,1 0 0,-4 0 0,8 0 0,-8 0 0,8 0 0,-8 0 0,9 0 0,-9 0 0,3 0 0,1 0 0,-4 0 0,4 0 0,-1 5 0,-3-4 0,9 7 0,-9-7 0,3 4 0,1-1 0,-4-3 0,3 3 0,1-4 0,-4 0 0,4 0 0,-1 5 0,-3-4 0,4 3 0,-5 0 0,0-3 0,-1 7 0,1-7 0,0 3 0,-4 0 0,2-3 0,-6 7 0,7-7 0,-3 6 0,3-2 0,1 3 0,-1 1 0,-3-1 0,2-3 0,-6 3 0,7-7 0,-7 7 0,7-7 0,-7 6 0,7-6 0,-8 7 0,8-7 0,-3 7 0,0-3 0,3 4 0,-3 0 0,0 0 0,3-5 0,-8 4 0,8-3 0,-3 4 0,4-1 0,-1 1 0,-4-1 0,4-4 0,-7 4 0,6-8 0,-6 8 0,7-7 0,-7 6 0,7-2 0,-7 3 0,6-4 0,-6 4 0,6-7 0,-6 6 0,2-2 0,1 0 0,-3 2 0,7-6 0,-7 6 0,3-6 0,-4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2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1 863 24575,'10'-24'0,"5"-5"0,0 8 0,6-10 0,-5 10 0,-1-10 0,-1 10 0,-2-5 0,2 7 0,-5-1 0,1 0 0,0-5 0,5 8 0,1-13 0,-5 14 0,7-5 0,-7 2 0,9 4 0,-5-5 0,4 0 0,-9 6 0,8-1 0,-3 2 0,5 2 0,-1-8 0,-3 4 0,8-1 0,-12-3 0,12 3 0,-9 1 0,5 1 0,-5-1 0,3 4 0,-7 2 0,7 0 0,-3 3 0,0-3 0,9-6 0,-8 4 0,9-8 0,-5 8 0,5-9 0,-4 9 0,4-4 0,-5 5 0,-1 0 0,1 0 0,-5 1 0,3-1 0,-8 5 0,8-4 0,-8 8 0,9-8 0,-10 8 0,5-4 0,-5 5 0,0 0 0,-1 0 0,1 0 0,0 0 0,0 0 0,-1 0 0,1 0 0,0 0 0,4 0 0,2 0 0,5 0 0,-1 0 0,1 0 0,-1-4 0,1 3 0,-5-4 0,3 5 0,-3 0 0,0 0 0,3 0 0,-8 0 0,4 0 0,-5 0 0,4 0 0,-3 0 0,4 0 0,-5 0 0,0 0 0,-1 0 0,1 0 0,0 0 0,5 5 0,-4-4 0,8 8 0,-3-4 0,-1 0 0,4 4 0,-3-8 0,-1 7 0,0-7 0,-5 3 0,0-4 0,-1 0 0,1 4 0,0-3 0,0 3 0,0 0 0,0-3 0,0 7 0,-1-7 0,1 6 0,0-2 0,0 4 0,0 0 0,-1-1 0,1 1 0,0 0 0,0 0 0,-1 0 0,-3 0 0,3-1 0,-3 1 0,0 0 0,3 0 0,-7 0 0,7-1 0,-7 1 0,6 0 0,-6 5 0,7-4 0,-7 3 0,3-4 0,-4 0 0,4-4 0,-3 3 0,3-4 0,-4 5 0,0 0 0,0-1 0,4-4 0,0 0 0,1-4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24575,'8'-17'0,"3"4"0,3-5 0,10 2 0,-7 0 0,8-3 0,0 7 0,3-13 0,-1 7 0,11-5 0,-16 5 0,10 6 0,-7-8 0,-4 9 0,10-4 0,-10 5 0,4-5 0,0 3 0,-4-2 0,4-1 0,-5 4 0,5-8 0,-4 8 0,4-4 0,-10 1 0,4 3 0,-9-3 0,4 4 0,-5 5 0,-1-3 0,1 7 0,0-3 0,0 0 0,0 3 0,0-7 0,-1 7 0,1-3 0,0 0 0,0 3 0,0-3 0,0 4 0,-1 0 0,1 0 0,0 0 0,0 0 0,-1 0 0,1 0 0,0 0 0,0 0 0,-1 0 0,1 0 0,0 0 0,5 0 0,0 0 0,6 0 0,0 0 0,-1 0 0,1 0 0,-1 0 0,1 0 0,-1 0 0,1 5 0,-1 0 0,1 0 0,-1 4 0,1-3 0,-5-1 0,3 4 0,-3-8 0,-1 7 0,5-7 0,-9 7 0,3-7 0,1 7 0,-4-7 0,4 7 0,-1-2 0,-3-1 0,4 3 0,-5-7 0,-1 7 0,1-4 0,0 5 0,0 0 0,0 0 0,0-4 0,-1 3 0,1-3 0,0 3 0,0 6 0,0-4 0,0 4 0,1-1 0,-1-3 0,-4 4 0,3-5 0,-7-1 0,7 1 0,-7 0 0,2 0 0,-3 0 0,4 0 0,-3-1 0,7-3 0,-7 2 0,3-2 0,-1 0 0,-2 2 0,3-2 0,-4 4 0,4-4 0,-3 3 0,3-4 0,-4 5 0,4-4 0,-3 2 0,7-2 0,-8-1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3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24575,'8'-5'0,"1"-2"0,-1 2 0,1-4 0,0 0 0,0 4 0,0-3 0,0-2 0,5 0 0,-4-4 0,9 4 0,-5-4 0,1 4 0,3-5 0,-8 6 0,4 0 0,0 0 0,-4 0 0,8-1 0,-3-4 0,0 3 0,3-3 0,-8 5 0,4 4 0,-6-3 0,1 3 0,0 0 0,0-3 0,0 3 0,-1 0 0,1 1 0,0 0 0,0 3 0,0-7 0,0 7 0,0-7 0,-1 3 0,1 0 0,0 1 0,0 0 0,0 3 0,0-3 0,-1 4 0,1-4 0,5 3 0,-4-3 0,8 4 0,2 0 0,1-4 0,10 3 0,-10-4 0,10 1 0,-10 2 0,9-2 0,-9 4 0,4 0 0,-5 0 0,0-5 0,-6 4 0,5-3 0,-9 4 0,3 0 0,1 0 0,-4 0 0,4 0 0,-6 0 0,1 0 0,0 0 0,0 0 0,0 0 0,-1 0 0,1 0 0,0 0 0,0 0 0,0 0 0,0 0 0,-1 0 0,1 0 0,0 0 0,0 0 0,0 0 0,-1 0 0,1 0 0,0 0 0,0 0 0,-1 0 0,1 0 0,0 0 0,0 0 0,-1 0 0,1 0 0,0 4 0,0-3 0,0 3 0,-1 0 0,1-3 0,0 2 0,0 1 0,0-3 0,0 7 0,-1-7 0,1 7 0,-1-7 0,1 7 0,-1-3 0,1-1 0,0 0 0,-4 0 0,2-3 0,-2 7 0,4-7 0,-4 6 0,2-6 0,-6 6 0,7-6 0,-7 7 0,7-7 0,-7 7 0,7-7 0,-7 7 0,3-4 0,0 1 0,-3 2 0,6-6 0,-2 7 0,3-4 0,0 4 0,1 1 0,-1-1 0,-3 0 0,2-3 0,-6 2 0,7-6 0,-7 3 0,3-4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3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0 591 24575,'0'-14'0,"0"1"0,0-7 0,0 6 0,0-4 0,0 3 0,5-5 0,0 0 0,5 1 0,0-1 0,-1 0 0,5 0 0,-3 5 0,3-3 0,-5 8 0,5-4 0,-4 5 0,3-1 0,-4 1 0,0 0 0,5 0 0,-4 0 0,3 0 0,1-1 0,-4 1 0,3 0 0,1 4 0,-4-3 0,4 3 0,-6 0 0,6-3 0,-4 3 0,4-1 0,-1-2 0,2 2 0,0 1 0,3-4 0,-3 4 0,10-6 0,-4 1 0,-1 0 0,-1 1 0,-5 4 0,6-4 0,-5 4 0,3-1 0,-8-2 0,9 3 0,-5 0 0,1-4 0,3 4 0,-3 0 0,5-4 0,-5 8 0,3-3 0,-8 0 0,8 3 0,-8-3 0,9-1 0,-9 4 0,8-3 0,-8 0 0,8 3 0,-8-3 0,9 0 0,-9 3 0,8-4 0,-3 5 0,0 0 0,3 0 0,-3 0 0,5 0 0,-1 0 0,6 0 0,-4 0 0,10 0 0,-10 0 0,4 0 0,-6 0 0,1 0 0,0 0 0,-6 0 0,5 0 0,-5 0 0,1 0 0,4 0 0,-9 0 0,12 4 0,-11 1 0,11 0 0,-12 3 0,4-7 0,-6 6 0,1-2 0,0 4 0,0-4 0,0 3 0,-4-3 0,2 4 0,-2-4 0,0 3 0,3-4 0,-3 5 0,3 0 0,-3 0 0,3-1 0,-3 1 0,0 0 0,3 0 0,-7 0 0,6-1 0,-6 1 0,7 0 0,-7 0 0,7-5 0,-7 4 0,2-3 0,1 4 0,-3 0 0,7-4 0,-7 3 0,3-4 0,0 5 0,-3 0 0,3 0 0,-4-1 0,0 0 0,4-3 0,-3 2 0,3-2 0,0-1 0,-3 4 0,3-3 0,-1 3 0,-2 0 0,3 1 0,0-4 0,-3 2 0,2-2 0,-3 4 0,4-1 0,-3 0 0,2 0 0,-3 1 0,4-1 0,-3 1 0,3-5 0,-4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3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24575,'13'-13'0,"-3"3"0,8-4 0,-3 0 0,5 3 0,5-3 0,-4-1 0,4 4 0,-5-3 0,5 3 0,-4 1 0,9 0 0,-9 0 0,5-1 0,-1 1 0,-4 0 0,4 0 0,-5 4 0,-6-2 0,5 7 0,-4-8 0,4 8 0,1-3 0,-1-1 0,1 4 0,-1-3 0,1-1 0,-1 4 0,1-3 0,0 4 0,5-5 0,-4 4 0,4-4 0,-6 5 0,1 0 0,0-4 0,-6 2 0,5-2 0,-9 4 0,8 0 0,-3 0 0,0 0 0,3 0 0,-3 0 0,4 0 0,7 0 0,-5 0 0,9 5 0,-3 1 0,-1 4 0,5 1 0,-4 4 0,10-3 0,-5 7 0,5-3 0,-7 4 0,1 1 0,-5-1 0,4 1 0,-3 0 0,-1-1 0,5 1 0,-10-1 0,4 1 0,-10-7 0,4 5 0,-5-9 0,2 9 0,2-8 0,-8 2 0,4-4 0,-5 0 0,0 5 0,0-4 0,0 3 0,-4 1 0,3-4 0,-7 4 0,7-5 0,-7-1 0,7 1 0,-7 0 0,6 0 0,-6 0 0,3-1 0,-4 1 0,4-4 0,-3 3 0,3-3 0,0-1 0,-3 4 0,3-3 0,0 0 0,-3 2 0,3-2 0,-4 3 0,0-3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4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0 679 24575,'28'-5'0,"0"-6"0,6-12 0,-8 1 0,1 0 0,-12 3 0,3 4 0,-7-5 0,8 1 0,-3-7 0,4 0 0,3-13 0,-2 5 0,2-5 0,-3 12 0,-3-4 0,1 10 0,-6-4 0,6 5 0,-7 5 0,3-3 0,-1 7 0,3-3 0,-1 0 0,3 3 0,-2-4 0,3 10 0,1-4 0,-1 4 0,1-1 0,-1 2 0,1-1 0,0 4 0,-1-8 0,6 8 0,2-8 0,5 3 0,0-10 0,0 9 0,7-8 0,-5 9 0,4-5 0,-5 5 0,-1-4 0,0 9 0,0-4 0,0 5 0,1 0 0,-1 0 0,0 0 0,0 0 0,0 0 0,0 10 0,-5 1 0,5 16 0,-11-6 0,6 11 0,-7-11 0,0 4 0,0-5 0,-1-1 0,1 1 0,-6-6 0,5 0 0,-9 0 0,4-3 0,-5 2 0,0-4 0,0 0 0,0 0 0,0 0 0,-1-1 0,2 6 0,-5-4 0,3 4 0,-7-1 0,7-3 0,-7 9 0,7-5 0,-7 1 0,3 4 0,-4-5 0,0 6 0,0-5 0,0 3 0,0-8 0,0 4 0,0-6 0,0 1 0,0 0 0,4-1 0,-3-3 0,2-1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4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24575,'9'-8'0,"-3"-6"0,13 3 0,-8-7 0,2 7 0,1-8 0,-4 9 0,4-3 0,-5-1 0,1-1 0,4 4 0,-8-7 0,7 12 0,-3-8 0,0 0 0,4 4 0,0-4 0,-4 4 0,8 1 0,-8 0 0,9 3 0,-9-2 0,8 3 0,-3 0 0,4-4 0,6 3 0,-4 0 0,10-3 0,-4 3 0,5 0 0,0-4 0,0 4 0,0 0 0,-5 1 0,4 0 0,-11 4 0,11-4 0,-10 5 0,4 0 0,0 0 0,2 0 0,0 0 0,3 0 0,-9 0 0,10 0 0,-10 0 0,4 0 0,-5 0 0,-6 0 0,5 0 0,-9 0 0,3 0 0,1 0 0,-4 0 0,8 0 0,-3 5 0,5 0 0,-1 5 0,1 0 0,-1 0 0,1-1 0,-5 1 0,3-1 0,-8 0 0,8 1 0,-8-1 0,9 0 0,-9 0 0,3 1 0,-4-2 0,0 1 0,0 0 0,0 0 0,-1 0 0,1 0 0,0-1 0,0 1 0,0 0 0,0 0 0,-1 0 0,1 0 0,0 0 0,0-1 0,0 1 0,0 0 0,-1 0 0,1 0 0,-4-1 0,3 1 0,-7 0 0,7-4 0,-7 2 0,2-2 0,-3 0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4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24575,'9'0'0,"-1"0"0,1 0 0,-1 0 0,1 0 0,5 0 0,-4 0 0,8-5 0,-8 0 0,14 0 0,-8-8 0,10 11 0,-7-11 0,6 7 0,2-5 0,-1 1 0,5-1 0,-10 1 0,4 4 0,-5-2 0,5 2 0,1-5 0,6 5 0,1-3 0,5 7 0,-4-7 0,11 2 0,-5 1 0,7-4 0,-7 8 0,-1-8 0,-7 9 0,0-9 0,1 9 0,-1-8 0,-6 7 0,5-7 0,-10 8 0,4-9 0,-5 9 0,-1-3 0,1 0 0,-1 3 0,-4-4 0,3 5 0,-3 0 0,5-4 0,-1 3 0,1-4 0,-1 5 0,1 0 0,0 0 0,-1 0 0,1 0 0,5 0 0,-4 0 0,4 0 0,0 0 0,2 0 0,5 5 0,0 1 0,0 9 0,7 3 0,1 4 0,2 7 0,3-4 0,-3 3 0,-2-5 0,-1-1 0,-7-5 0,0 3 0,-5-9 0,-2 4 0,-6-5 0,-4-1 0,3 1 0,-8-1 0,4 0 0,-5 0 0,0 0 0,-1 0 0,-3 0 0,3-1 0,-7 1 0,7-4 0,-7 3 0,3-3 0,0 3 0,-3 1 0,2-1 0,-3-3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5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1 575 24575,'0'-9'0,"0"-4"0,0 3 0,0-9 0,0-1 0,0 3 0,4-7 0,2 4 0,4-1 0,-1 0 0,5 3 0,1 3 0,5-5 0,-1 0 0,1 1 0,-1-1 0,1 5 0,-1-4 0,1 4 0,-1 0 0,-3-4 0,2 8 0,-3-8 0,5 8 0,-1-3 0,1 4 0,0 0 0,-1 0 0,1 0 0,-1 0 0,1 1 0,-1-1 0,7 4 0,-6-3 0,6 4 0,-1-5 0,-4 4 0,10-4 0,-5 9 0,1-8 0,4 8 0,-10-8 0,9 8 0,-3-4 0,-1 1 0,5 3 0,-10-3 0,10 4 0,-10 0 0,10 0 0,-10 0 0,4 0 0,-6 0 0,1 0 0,-5 0 0,-2 0 0,1 0 0,-4 0 0,3 0 0,-4 0 0,0 0 0,0 0 0,0 3 0,0 2 0,-1 0 0,1 3 0,0-7 0,0 7 0,0-7 0,0 3 0,-1 0 0,1-3 0,-4 7 0,3-7 0,-3 2 0,0 1 0,3-3 0,-3 7 0,0-3 0,2 4 0,-2-4 0,4 3 0,0-7 0,0 7 0,0-7 0,-1 6 0,1-6 0,0 7 0,0-7 0,0 7 0,0-3 0,4 0 0,-3 3 0,9-3 0,-5 4 0,1-3 0,3 2 0,-3-2 0,0 3 0,3-4 0,-8 3 0,4-3 0,-1 0 0,-2 3 0,2-7 0,1 7 0,-4-7 0,3 4 0,1-1 0,-4-3 0,3 7 0,-4-7 0,0 7 0,0-7 0,0 7 0,-1-7 0,6 7 0,-4-3 0,3 0 0,-4 3 0,5-7 0,-4 7 0,7 1 0,-7 0 0,3 0 0,-4-1 0,0-3 0,-1 4 0,1 0 0,0-4 0,0 2 0,-4-2 0,2 0 0,-6-1 0,3-4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24575,'0'-8'0,"0"-1"0,0-5 0,0-1 0,0-4 0,9-1 0,-3 0 0,8 1 0,1-1 0,-9 5 0,12-4 0,-12 5 0,8-6 0,-4 5 0,-1 1 0,0 0 0,5-1 0,-3-4 0,7-1 0,-7 5 0,3-3 0,-1 3 0,-2-5 0,3 0 0,0 5 0,2-4 0,-1 4 0,3 0 0,-2-4 0,3 8 0,1-3 0,-6 4 0,5 1 0,-9 3 0,8-2 0,-3 6 0,5-6 0,-1 7 0,6-9 0,-4 9 0,10-9 0,-10 9 0,10-8 0,-10 7 0,9-7 0,-9 8 0,10-4 0,-10 5 0,10 0 0,-10 0 0,10 0 0,-11 0 0,11 0 0,-4 0 0,-1 0 0,-1 0 0,-5 0 0,5 0 0,-9 0 0,8 0 0,-9 0 0,0 4 0,-2 1 0,1 4 0,-4 0 0,8 1 0,-8-5 0,9 3 0,-9-3 0,8 5 0,-8-5 0,4 3 0,-1-2 0,-2 3 0,7 0 0,-3 1 0,-1-1 0,5 1 0,-4-1 0,4 1 0,1-5 0,-1 4 0,1-4 0,5 5 0,-4 0 0,4 0 0,-6-4 0,1 3 0,-5-4 0,3 4 0,-8 0 0,4-3 0,-5 1 0,0-2 0,-1 4 0,1-4 0,0 3 0,0-7 0,0 7 0,0-3 0,-4 4 0,2-4 0,-6 2 0,7-2 0,-7 4 0,7 0 0,-3-1 0,3 1 0,-3 0 0,3 0 0,-7-1 0,3 1 0,0-4 0,-3 3 0,3-3 0,0-1 0,-3 0 0,2-4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24575,'0'-13'0,"4"-1"0,-3-1 0,7 2 0,-3 4 0,3 1 0,2-6 0,3 8 0,-2-7 0,2 8 0,1 0 0,-4-8 0,9 11 0,-4-11 0,10 7 0,-4-4 0,4 0 0,-5 0 0,-1 4 0,1 2 0,0 0 0,-1 2 0,1-2 0,-1 0 0,1 3 0,0-4 0,5 0 0,-4 4 0,4-4 0,-6 5 0,1 0 0,0 0 0,-1 0 0,1 0 0,-1 0 0,1 0 0,-1 0 0,1 0 0,-5 0 0,3 0 0,-3 0 0,0 0 0,3 0 0,-8 0 0,8 5 0,-3-4 0,0 7 0,3-3 0,-8 0 0,9 4 0,-4-8 0,4 8 0,1-4 0,-1 5 0,1 0 0,5 0 0,-4 0 0,4 0 0,-5 0 0,-1 0 0,1-1 0,-1 1 0,1 0 0,-5-1 0,3-3 0,-3 2 0,4-3 0,1 5 0,-1 0 0,-4-5 0,3 4 0,-3-4 0,0 4 0,3 1 0,-8-5 0,9 4 0,-9-4 0,8 4 0,-8-4 0,9 4 0,-9-4 0,3 4 0,-4-4 0,5 3 0,-4-3 0,3 5 0,-4-1 0,0-1 0,0 1 0,-5 0 0,4 0 0,-7 0 0,7-1 0,-7 1 0,3 0 0,0-5 0,-3 4 0,3-7 0,-4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3:5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24575,'0'-13'0,"0"1"0,0-2 0,0 0 0,4 3 0,1-5 0,9 13 0,1-10 0,0 8 0,3-5 0,3 0 0,5 0 0,6-1 0,1 0 0,-1 0 0,6 0 0,-4 5 0,5-4 0,0 9 0,-6-9 0,6 4 0,-7 0 0,7-4 0,-6 4 0,6-1 0,-12 3 0,3-1 0,-9 4 0,4-9 0,-5 9 0,-5-3 0,3 4 0,-3 0 0,0 0 0,3 0 0,-8 0 0,9 0 0,-9 0 0,8 0 0,-8 0 0,8 0 0,-3 0 0,5 0 0,-6 0 0,5 0 0,-4 0 0,4 0 0,-4 4 0,3-3 0,-3 7 0,0-7 0,-2 8 0,1-8 0,-4 6 0,9-1 0,-9 3 0,8 0 0,-8 0 0,3 0 0,1 5 0,-4-4 0,4 4 0,-5-5 0,-1-1 0,1 1 0,0 0 0,0 0 0,0 0 0,0 4 0,5-2 0,-4 2 0,8-3 0,-7 4 0,7-4 0,-7 9 0,7-8 0,-7 7 0,3-7 0,-5 2 0,0-4 0,0 0 0,0-4 0,-5 2 0,0-6 0,-4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0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24575,'0'13'0,"0"-4"0,0 7 0,0-6 0,0-8 0,0-8 0,4-7 0,2-5 0,3 3 0,1-5 0,0 1 0,0-7 0,0 5 0,0-4 0,0 0 0,0 3 0,0-3 0,-1 10 0,1-3 0,-1 3 0,1 0 0,-1 1 0,0 0 0,0 4 0,0-3 0,-4 4 0,3 0 0,-7 0 0,7 0 0,-7 0 0,7 4 0,-3-3 0,3 3 0,1-4 0,0 4 0,4-3 0,2 3 0,10-1 0,-4-3 0,10 8 0,-10-3 0,16-1 0,-9 3 0,11-3 0,0 5 0,1 0 0,7 0 0,-1-5 0,1 4 0,0-5 0,-7 6 0,5 0 0,-11 0 0,5-5 0,-7 4 0,0-4 0,-5 5 0,-7 0 0,-1 0 0,-9 0 0,8 0 0,-8 0 0,4 0 0,-6 0 0,1 0 0,0 0 0,0 0 0,0 0 0,0 0 0,-1 0 0,1 0 0,0 0 0,0 0 0,0 0 0,4 0 0,-3 0 0,9 0 0,-9 0 0,8 0 0,-3 0 0,4 0 0,1 0 0,-1 0 0,1 0 0,-5 4 0,3-3 0,-3 8 0,4-8 0,1 7 0,-1-7 0,6 9 0,-4-5 0,10 6 0,-4-6 0,-1 4 0,5-3 0,-10 4 0,10 1 0,-10-6 0,4 4 0,0-8 0,-4 8 0,-1-8 0,-1 8 0,-9-8 0,8 8 0,-8-8 0,4 7 0,-5-7 0,-1 3 0,-3 0 0,3-3 0,-7 7 0,7-7 0,-7 7 0,7-7 0,-7 6 0,7-2 0,-7 4 0,7 0 0,-4 0 0,1 0 0,3-4 0,-7 2 0,3-2 0,0 4 0,-3 0 0,7 0 0,-7 0 0,7-1 0,-7 1 0,2 0 0,1 0 0,-3 0 0,3 0 0,-4-1 0,0 1 0,0-1 0,4 1 0,-3-1 0,3 1 0,0 0 0,-3-1 0,2 1 0,-3-1 0,0-3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3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24575,'13'0'0,"-3"0"0,8-4 0,-8-1 0,9-5 0,1 0 0,0 1 0,5-2 0,-6 2 0,1-1 0,-1 0 0,1 0 0,5 0 0,1-1 0,7 1 0,-1-1 0,0 0 0,0 0 0,0 5 0,0-4 0,-5 5 0,4-1 0,-10-3 0,4 8 0,-6-4 0,1 1 0,-1 3 0,1-4 0,-1 1 0,1 3 0,-1-3 0,1-1 0,-1 4 0,1-3 0,-5 0 0,-2 3 0,1-3 0,-4 4 0,3-4 0,-4 3 0,5-3 0,-4 4 0,3 0 0,-4 0 0,5 0 0,-4 0 0,3 0 0,-4 0 0,0 0 0,0 0 0,0 0 0,0 0 0,0 0 0,-1 0 0,1 0 0,0 0 0,0 4 0,0 1 0,-4 4 0,2-5 0,-2 4 0,4-3 0,0 4 0,0-4 0,0 3 0,0-3 0,-1 4 0,6 0 0,-4 0 0,8 0 0,-3 1 0,0-1 0,3 1 0,-3-1 0,5 1 0,-1 0 0,1-1 0,-1-3 0,-4 2 0,4-3 0,-9 0 0,8 4 0,-8-8 0,3 7 0,-4-7 0,0 7 0,0-7 0,0 3 0,-1-4 0,1 0 0,-4 4 0,2-3 0,-2 3 0,3-4 0,1 0 0,-1 4 0,1-3 0,-1 6 0,1-6 0,-5 3 0,0-4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0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1640 24575,'0'-13'0,"0"-4"0,0 2 0,0-4 0,0-1 0,0 5 0,0 1 0,0 5 0,0-3 0,0 3 0,0-7 0,0 7 0,4 1 0,6 0 0,10 6 0,7-7 0,11 3 0,-4 0 0,11 0 0,-25 3 0,1-12 0,-21-7 0,0-10 0,0-1 0,0 1 0,0 0 0,0 5 0,0-4 0,0 10 0,0-4 0,0 5 0,0 0 0,0 1 0,0-1 0,0-5 0,0-2 0,0 0 0,0-4 0,0 5 0,0-7 0,4 7 0,-3 1 0,3 10 0,-4-4 0,0 9 0,4-4 0,-3 5 0,3-5 0,1-6 0,-4-1 0,9-10 0,-5 10 0,1-10 0,3 10 0,-8 0 0,7 3 0,-6 8 0,6-9 0,-2 5 0,3-6 0,1 0 0,11-6 0,-3-1 0,15-8 0,-10 2 0,9 5 0,-9-4 0,2 15 0,-4-7 0,-2 13 0,1-8 0,-1 8 0,1-7 0,-1 7 0,1-4 0,-1 5 0,7-5 0,-10 5 0,8-5 0,-10 1 0,6 3 0,-5-3 0,-2 5 0,1-1 0,-4 5 0,4-3 0,-6 3 0,1 0 0,5-4 0,-4 4 0,3-4 0,-4 4 0,0-3 0,4 3 0,1-4 0,1-1 0,-2 5 0,-4 1 0,-1 4 0,1 0 0,0 0 0,-1 0 0,1 0 0,0 0 0,5 0 0,-4 0 0,8 0 0,2 0 0,1 0 0,5 5 0,-1 1 0,-4 8 0,4 1 0,-6 1 0,-3 2 0,2-3 0,-7 0 0,2-1 0,-4-5 0,0-1 0,0 1 0,0 0 0,-1 0 0,-3 0 0,3 0 0,-3-1 0,0 1 0,3 0 0,-3 0 0,4 0 0,-1 0 0,-3-1 0,3 1 0,-3 0 0,4 0 0,-4 0 0,3 0 0,-7-1 0,6 1 0,-2 0 0,0-1 0,2 1 0,-6-1 0,3-4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1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24575,'0'-18'0,"4"3"0,2-5 0,13 3 0,-2-8 0,14 3 0,-10 2 0,10 4 0,-5-4 0,-4 9 0,8-4 0,-14 9 0,9-7 0,-6 11 0,7-17 0,-5 17 0,4-8 0,-6 6 0,1 3 0,-1-8 0,1 8 0,-1-3 0,7-1 0,-5 3 0,4-2 0,-10 0 0,3 3 0,-3-8 0,4 8 0,-4-3 0,3-1 0,-8 4 0,9-3 0,-4-1 0,4 4 0,-4-3 0,3 4 0,-8 0 0,8 0 0,-3 0 0,0 0 0,3 0 0,-3 0 0,5 0 0,-1 0 0,1 0 0,0 0 0,5 0 0,-4 0 0,9 0 0,-3 0 0,5 0 0,0 0 0,-5 0 0,-2 0 0,0 0 0,-8 0 0,7 0 0,-10 0 0,1 0 0,3 0 0,-8 0 0,4 4 0,0-3 0,-4 7 0,3-3 0,-4 3 0,0 1 0,0 0 0,0 0 0,4 0 0,-3 0 0,4 0 0,-5 0 0,-1-4 0,1 3 0,0-3 0,0 3 0,0 1 0,-1 0 0,1-4 0,0 3 0,0-3 0,-1 3 0,1 1 0,-1-1 0,-3 0 0,-2 1 0,1 0 0,1 0 0,0 0 0,3-1 0,-7 1 0,3 0 0,0 0 0,-3 0 0,3-1 0,-1-3 0,-2-1 0,3-4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1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24575,'13'-14'0,"-3"9"0,8-13 0,3 6 0,0-3 0,10-5 0,-11 4 0,11-5 0,-10 5 0,4-3 0,0 7 0,-4-2 0,4 4 0,-5 0 0,-5-5 0,4 4 0,-9 2 0,8 0 0,-8 4 0,4-5 0,0 1 0,-4 0 0,3-1 0,-4 5 0,0-3 0,0 7 0,0-6 0,0 6 0,-1-3 0,1 4 0,0 0 0,0-4 0,-1 3 0,1-7 0,5 7 0,0-3 0,6-1 0,0 4 0,-1-3 0,1 4 0,-1 0 0,1 0 0,-1 0 0,1 0 0,0 0 0,-1 0 0,1 0 0,5 0 0,-4 0 0,9 0 0,-3 0 0,-1 0 0,5 4 0,-10-2 0,4 7 0,-5-4 0,-1 5 0,1 0 0,-1-1 0,-4 1 0,4-1 0,-9 0 0,8 1 0,-8-1 0,8 1 0,-7-1 0,2 0 0,1 0 0,-4 0 0,3 0 0,-4-4 0,0 3 0,0-3 0,0 0 0,-4 3 0,3-7 0,-3 7 0,3-3 0,1 3 0,0-3 0,0 3 0,0-3 0,-1 4 0,1-5 0,0 4 0,-1-3 0,1 0 0,-4 2 0,3-6 0,-7 7 0,7-7 0,-4 3 0,1 0 0,2-3 0,-2 6 0,3-6 0,0 7 0,1-7 0,-1 3 0,-3-4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1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24575,'0'-13'0,"3"5"0,2-3 0,4 9 0,0-10 0,0 3 0,0 3 0,0-11 0,0 15 0,0-11 0,0 8 0,0-4 0,0 0 0,0-4 0,5 2 0,-4-3 0,4 5 0,-1-1 0,-3 1 0,4 4 0,-5-3 0,4 3 0,-3-5 0,4 1 0,-5 0 0,0 0 0,-1 4 0,1-3 0,0 7 0,0-7 0,0 3 0,0 0 0,-1-3 0,1 3 0,0 0 0,0-3 0,0 3 0,0-4 0,-1 4 0,1-3 0,0 3 0,0 0 0,0-2 0,-1 6 0,1-7 0,0 7 0,0-7 0,0 7 0,-1-7 0,1 7 0,0-7 0,5 7 0,-4-7 0,3 7 0,1-3 0,-4 0 0,3 3 0,1-7 0,-4 7 0,8-8 0,-3 8 0,0-4 0,3 1 0,-8 3 0,9-4 0,1 1 0,1 2 0,4-2 0,-5 4 0,5 0 0,-4 0 0,10 0 0,-10 0 0,4 0 0,0 0 0,-4 0 0,10 0 0,-11 0 0,11 0 0,-4 0 0,-1 0 0,5 0 0,-10 0 0,4 0 0,0 0 0,-4 0 0,4 0 0,1 0 0,-5 0 0,4 0 0,-6 0 0,1 4 0,-1 1 0,-4 1 0,4 3 0,-5-4 0,1 0 0,-1 4 0,-1-4 0,-3 0 0,4 3 0,-5-3 0,0 4 0,-1 0 0,6 0 0,-4-4 0,4 3 0,-1-2 0,-3 3 0,9 0 0,-9 0 0,3 1 0,-4-2 0,5-3 0,-4 3 0,4-3 0,-6 4 0,1 0 0,0 0 0,0-1 0,0 1 0,0 0 0,-1 0 0,6 0 0,-4 0 0,3 0 0,-4-4 0,4 7 0,-3-6 0,2 2 0,-3 0 0,0-3 0,0 0 0,5 3 0,-4-3 0,3 1 0,-4 2 0,0-7 0,0 7 0,0-8 0,-1 8 0,1-7 0,0 7 0,0-7 0,0 7 0,-1-7 0,-3 7 0,3-7 0,-3 6 0,3-2 0,0 3 0,1-3 0,-4 3 0,2-4 0,-6 5 0,6-5 0,-6 3 0,3-2 0,-4 3 0,0 0 0,0 1 0,0-1 0,0-3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24575,'4'-8'0,"-3"-1"0,7 0 0,-3-4 0,4 2 0,5-3 0,-3 0 0,7 4 0,-3-9 0,5 4 0,0-5 0,-1 5 0,1 0 0,-1 1 0,1 3 0,-5-3 0,3 9 0,-8-3 0,8 7 0,-8-7 0,9 7 0,-5-7 0,6 2 0,0-4 0,-1 5 0,1-4 0,-1 3 0,1-4 0,-1 0 0,1 1 0,-5-1 0,3 0 0,-8 1 0,9 4 0,-9-3 0,3 3 0,1-4 0,-4 4 0,3-4 0,1 4 0,-4 0 0,8-4 0,-8 8 0,9-8 0,-5 8 0,1-4 0,4 1 0,-5 3 0,12-3 0,-5 4 0,9 0 0,-3 0 0,5 0 0,7 0 0,-5 0 0,11 0 0,-11 0 0,11 0 0,-11 0 0,4 0 0,-6 0 0,1 0 0,-1 0 0,-6 0 0,-1 0 0,-5 4 0,-1-3 0,-4 7 0,-1-7 0,-1 8 0,-3-4 0,4 4 0,-5-4 0,4 3 0,-3-7 0,4 7 0,-5-3 0,0 4 0,-1-4 0,1 3 0,0-3 0,0 0 0,0 3 0,4-3 0,-3 4 0,9-4 0,-4 4 0,4-4 0,6 5 0,-4 0 0,5 0 0,-7 0 0,-4-1 0,2 1 0,-2-6 0,-1 4 0,3-3 0,-7 4 0,8 0 0,-8-4 0,4 4 0,-5-4 0,0 3 0,-1 1 0,6-4 0,-4 3 0,4-3 0,-6 4 0,1-1 0,5 2 0,-4-1 0,3 0 0,-4 0 0,0-4 0,0 2 0,0-2 0,-1 0 0,1 3 0,0-3 0,0 4 0,-1-1 0,-3 0 0,3-3 0,-7 3 0,6-7 0,-6 6 0,3-2 0,-4 3 0,0 1 0,0-5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2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24575,'14'-9'0,"-2"7"0,2-16 0,-4 12 0,8-8 0,-12 5 0,12-1 0,-12 1 0,7-1 0,-4 1 0,0 4 0,5-7 0,-4 6 0,8-9 0,-8 6 0,8 0 0,-8-1 0,9 1 0,-4-1 0,4 0 0,-4 1 0,-1-1 0,-1 5 0,-3-3 0,9 3 0,-9 0 0,8-4 0,-3 8 0,4-8 0,7 8 0,-5-8 0,4 8 0,0-8 0,-4 8 0,-1-4 0,-2 5 0,-3-4 0,5 2 0,-1-2 0,-4 0 0,3 3 0,-3-3 0,10 4 0,-9 0 0,14-5 0,-19 4 0,13-4 0,-9 5 0,5 0 0,-1 0 0,1 0 0,0 0 0,-1-4 0,1 3 0,-1-4 0,1 5 0,-5-4 0,3 3 0,-3-3 0,0 4 0,-2 0 0,-4-4 0,0 3 0,4-3 0,-2 4 0,7 0 0,-8 0 0,8 0 0,-3-4 0,10 3 0,-4-4 0,10 5 0,-10-4 0,4 3 0,-6-4 0,7 5 0,-5 0 0,-1 0 0,4 0 0,-8 0 0,8 0 0,-5 0 0,-1 0 0,6 0 0,-3 0 0,3 0 0,-4 0 0,0 0 0,-1 0 0,1 0 0,-1 0 0,1 0 0,-1 0 0,1 0 0,0 0 0,-6 0 0,5 0 0,-9 0 0,8 0 0,-8 0 0,4 4 0,-5-3 0,-1 7 0,1-3 0,0 0 0,0 3 0,0-7 0,-4 7 0,3-7 0,-8 7 0,8-7 0,-7 6 0,7-6 0,-7 7 0,7-8 0,-7 8 0,6-3 0,-6 3 0,6-3 0,-6 2 0,3-2 0,-4 0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2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24575,'0'-13'0,"9"3"0,-3-4 0,13-6 0,-4 8 0,6-7 0,-2 9 0,6-1 0,-8 6 0,7-4 0,-10 3 0,6 1 0,-5-9 0,9 12 0,-7-11 0,8 12 0,-5-12 0,-6 11 0,10-7 0,-7 0 0,8 7 0,-6-7 0,1 5 0,0 3 0,-1-8 0,1 8 0,5-9 0,-4 9 0,10-8 0,-10 3 0,4 0 0,0-3 0,-9 8 0,8-4 0,-9 5 0,4-4 0,1 2 0,5-2 0,-4 4 0,4-4 0,-5 2 0,-1-2 0,1 0 0,0 3 0,-1-4 0,-4 1 0,3 3 0,-8-3 0,9 4 0,-9 0 0,8 0 0,-3 0 0,0 0 0,8 0 0,-6-4 0,8 3 0,0-4 0,-4 5 0,10 0 0,-10 0 0,9 0 0,-9 0 0,5 0 0,-7 0 0,1 0 0,-1 0 0,1 0 0,-5 0 0,3 0 0,-8 0 0,4 0 0,-5 0 0,-1 0 0,1 0 0,-4 4 0,3 1 0,-7 4 0,7 0 0,-3 0 0,0-1 0,3 1 0,-4 0 0,1 0 0,3 0 0,-7 0 0,7 0 0,-7-1 0,3 0 0,0 1 0,-3-1 0,3 1 0,-1-5 0,-2 3 0,3-6 0,-4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3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24575,'0'-13'0,"4"8"0,0-7 0,5 7 0,0-4 0,0 0 0,0 0 0,0 0 0,0 0 0,-1 4 0,1-3 0,0 3 0,0-4 0,0 0 0,-1 0 0,1 0 0,0 0 0,0 0 0,0 4 0,4-3 0,-3 3 0,4-4 0,-5 0 0,-1 0 0,1 0 0,5 4 0,-4-3 0,3 3 0,1-9 0,-4 8 0,3-6 0,1 6 0,-4 1 0,3-3 0,-4 3 0,0 0 0,5-4 0,-4 4 0,8-4 0,-8-1 0,4 1 0,-6 0 0,1 0 0,5 0 0,-4 0 0,3 3 0,-4-2 0,0 7 0,0-7 0,0 7 0,4-7 0,2 7 0,10-8 0,-4 3 0,10 0 0,-4-3 0,-1 8 0,5-9 0,-10 9 0,4-4 0,0 0 0,-4 4 0,10-4 0,-10 5 0,10 0 0,-5-4 0,1 2 0,3-2 0,-9 4 0,4 0 0,-5 0 0,0 0 0,-6 0 0,5 0 0,-9 0 0,8 0 0,-8 0 0,3 0 0,1 0 0,-4 0 0,4 0 0,-5 0 0,-1 0 0,5 0 0,-3 0 0,2 0 0,-3 4 0,0 0 0,0 1 0,-1 3 0,1-3 0,0-1 0,-4 4 0,2-7 0,-2 7 0,0-3 0,2 3 0,-6 0 0,7-3 0,-7 2 0,3-2 0,-4 3 0,0 1 0,4 0 0,-3-1 0,3 1 0,-4-1 0,0 1 0,4 0 0,-3 0 0,3 0 0,-4-1 0,3-3 0,-2-2 0,2-3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3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24575,'0'-8'0,"0"-4"0,0 2 0,0-8 0,0 3 0,4 0 0,1 2 0,4-1 0,0 4 0,1-9 0,-1 13 0,-4-7 0,3 8 0,-3-4 0,3 0 0,1 0 0,5 0 0,6-6 0,1 4 0,5-9 0,-7 9 0,1-3 0,-1 4 0,1 1 0,-1 3 0,-4-2 0,-1 7 0,-1-8 0,-3 8 0,4-3 0,-1 0 0,2 2 0,0-6 0,3 7 0,-3-7 0,5 7 0,-1-4 0,6 0 0,-4 4 0,4-4 0,0 5 0,-4 0 0,10 0 0,2-5 0,1 4 0,5-4 0,-7 5 0,-6 0 0,5 0 0,-4-5 0,5 4 0,-6-4 0,5 5 0,-10 0 0,10 0 0,-10 0 0,10 0 0,-5 0 0,6 0 0,-5 0 0,4-5 0,-10 4 0,9-4 0,-9 5 0,5 0 0,-1 0 0,-4 0 0,4 0 0,0 0 0,2 0 0,5 0 0,-6 0 0,5 0 0,-4 0 0,-1 0 0,-1 0 0,0 0 0,-4 0 0,5 0 0,-12 0 0,0 0 0,-1 0 0,-3 4 0,4-3 0,-5 3 0,0 0 0,-1-3 0,1 6 0,0-6 0,0 7 0,0-3 0,0 0 0,-1 3 0,1-3 0,0 0 0,0 3 0,0-7 0,-4 6 0,3-2 0,-7 4 0,6-4 0,-6 2 0,3-2 0,-4 4 0,4 0 0,-3-1 0,3 1 0,-4 0 0,0 5 0,0 0 0,5 6 0,-4 0 0,3-1 0,-4 1 0,0-6 0,0-1 0,0 1 0,0-4 0,0 3 0,0-5 0,0 1 0,0-5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4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24575,'0'-19'0,"0"8"0,0-13 0,9 13 0,-7-7 0,10 11 0,-6-11 0,3 13 0,0-5 0,0-3 0,0 7 0,0-12 0,0 8 0,5-9 0,-3 4 0,7 0 0,-7-4 0,8 8 0,-9-3 0,8 0 0,-3 4 0,5-9 0,5 3 0,-4 0 0,9-4 0,-3 8 0,5-8 0,-5 8 0,-2-3 0,-5 10 0,-1-4 0,6 8 0,-4-8 0,10 8 0,-5-8 0,13 8 0,-5-9 0,11 4 0,-11-1 0,5-3 0,-7 9 0,0-4 0,0 0 0,-5 4 0,-2-4 0,0 5 0,-4 0 0,4 0 0,-6 0 0,1 0 0,-1 0 0,1 0 0,0 0 0,-6 0 0,5 0 0,-9 0 0,8 0 0,-8 4 0,4 1 0,-1 5 0,2-1 0,0 0 0,3 1 0,-3-1 0,5 1 0,-1 4 0,6-3 0,-4 4 0,5-5 0,-11 4 0,3-3 0,-3 7 0,5-7 0,0 8 0,-1-8 0,1 7 0,-5-7 0,3 3 0,-3-5 0,-1 0 0,0 0 0,-5 0 0,0-4 0,-1-1 0,1-4 0,0 0 0,0 4 0,-1-3 0,1 3 0,0 0 0,4-3 0,2 7 0,0-3 0,3 0 0,-8-1 0,4 0 0,-5-3 0,0 3 0,-1-4 0,1 0 0,-4 4 0,2-3 0,-6 7 0,7-7 0,-7 6 0,7-6 0,-3 6 0,-1-2 0,0 3 0,0 1 0,-3-4 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4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24575,'8'-4'0,"1"-1"0,4-9 0,-6 4 0,10-5 0,-11 2 0,8 6 0,-4-10 0,4 10 0,-4-12 0,5 4 0,-1 0 0,-3-4 0,7 4 0,-4 0 0,0 2 0,3 3 0,-2-3 0,4 2 0,0-3 0,1 4 0,0 0 0,5-5 0,-4 4 0,4-4 0,-6 5 0,1 0 0,-1 0 0,1 5 0,-5-3 0,3 2 0,-3 1 0,5-4 0,-6 8 0,5-7 0,-5 2 0,1 1 0,3-4 0,-3 8 0,0-8 0,3 8 0,-8-7 0,9 7 0,-9-3 0,3 4 0,1-4 0,-4 3 0,8-4 0,-3 5 0,4 0 0,-4 0 0,4 0 0,-9 0 0,8 0 0,-3 0 0,0 0 0,3 0 0,-8 0 0,8 0 0,-8 0 0,4 0 0,-5 0 0,4 0 0,-3 0 0,4 0 0,-5 0 0,4 0 0,-3 0 0,9 0 0,-9 0 0,3 0 0,1 0 0,-4 0 0,4 0 0,-6 0 0,6 0 0,-4 0 0,8 0 0,-8 0 0,9 5 0,-4-4 0,-1 7 0,5-3 0,-5 0 0,6 4 0,-1-4 0,-4 5 0,4-5 0,-5 3 0,6-2 0,0 4 0,-6-5 0,5 4 0,-1-4 0,-2 4 0,2 0 0,-10-4 0,1 2 0,0-2 0,0 0 0,0 3 0,0-3 0,-1 4 0,1-4 0,0 3 0,0-7 0,0 7 0,0-4 0,-1 1 0,1 3 0,-4-3 0,3 0 0,-3 3 0,4-3 0,-1 0 0,-3 3 0,3-3 0,-3 3 0,4 1 0,-5-1 0,4-3 0,-7 3 0,3-4 0,0 1 0,-3-1 0,3-4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4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24575,'9'-13'0,"-2"-4"0,6 6 0,-3-7 0,4 3 0,-4 0 0,4-3 0,0 3 0,-3-5 0,3-5 0,0 8 0,-3-2 0,3 4 0,-5 5 0,1-8 0,-1 8 0,5-9 0,-4 9 0,8-8 0,-8 7 0,9-3 0,-5 0 0,6 3 0,-5 2 0,3 0 0,-3 8 0,5-8 0,-1 8 0,1-8 0,-1 8 0,6-8 0,2 7 0,5-2 0,-5 4 0,3 0 0,-9 0 0,10-5 0,-4 4 0,5-4 0,-6 5 0,5 0 0,-10 0 0,10 0 0,-10 0 0,10 0 0,-10 0 0,4 0 0,-6 0 0,1 0 0,-1 0 0,1 0 0,0 0 0,-6 0 0,5 0 0,-9 0 0,8 0 0,-3 0 0,0 4 0,9-3 0,-8 7 0,9-3 0,-6 1 0,1 2 0,5-6 0,-4 6 0,10-2 0,-10 0 0,10 3 0,-5-8 0,1 8 0,-2-3 0,-5 4 0,-1-5 0,1 4 0,-5-4 0,3 5 0,-8-2 0,8 2 0,-3-1 0,0 1 0,3-1 0,-3 1 0,4-1 0,-4 1 0,4-1 0,-9 5 0,4-3 0,0 3 0,-4-6 0,3 2 0,-4-2 0,0 1 0,0 0 0,0 0 0,-1 0 0,1-1 0,0 1 0,0 0 0,-1 0 0,1 0 0,0-1 0,0 6 0,-4-4 0,0 4 0,-5-6 0,3 1 0,-2 0 0,3 0 0,-4 4 0,0-4 0,0 4 0,4-8 0,-3-1 0,3-4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44:4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0 698 24575,'5'-4'0,"-2"-5"0,-3-1 0,0-8 0,0 3 0,4-5 0,2 5 0,3-3 0,-4-3 0,4 0 0,-3-16 0,4 8 0,2-10 0,-2 13 0,1-5 0,-2 10 0,2-10 0,-5 14 0,3-7 0,-4 14 0,4-8 0,0 8 0,1-4 0,-1 0 0,0 4 0,0-4 0,0 5 0,-1 1 0,1-1 0,0 0 0,0 4 0,0-3 0,0 7 0,-1-7 0,1 7 0,0-3 0,0 0 0,5 3 0,-4-3 0,8-1 0,-3 4 0,4-8 0,1 8 0,0-3 0,-1-1 0,1 4 0,5-3 0,-4 0 0,4 2 0,0-2 0,-4 0 0,10 3 0,-5-9 0,1 9 0,4-9 0,-10 5 0,9-6 0,-9 1 0,4 4 0,-5-3 0,-5 8 0,-2-7 0,1 7 0,-4-7 0,4 7 0,-5-3 0,-1 4 0,1 0 0,0 0 0,0 0 0,0 0 0,0 0 0,-1 0 0,1 0 0,0 0 0,-1 0 0,1 0 0,0 0 0,-1 0 0,1 0 0,4 0 0,2 0 0,5 0 0,-1 0 0,1 0 0,-1 0 0,1 0 0,0 0 0,5 0 0,-4 4 0,4-3 0,-6 8 0,1-4 0,5 6 0,-4-6 0,4 4 0,-5-3 0,-1-1 0,1 4 0,0-8 0,-6 3 0,5 1 0,-9-4 0,8 7 0,-8-6 0,9 2 0,-9 0 0,8 1 0,-8 0 0,8 4 0,-8-8 0,9 8 0,-9-8 0,3 7 0,1-7 0,-4 7 0,4-7 0,-6 7 0,1-7 0,0 6 0,0-6 0,0 7 0,0-7 0,4 7 0,-3-3 0,8 1 0,-8 2 0,9-8 0,-9 8 0,8-7 0,-8 7 0,4-7 0,-5 7 0,-1-7 0,1 7 0,0-7 0,0 7 0,0-7 0,0 7 0,0-7 0,-1 6 0,6-6 0,-4 7 0,8-2 0,-8-1 0,4 3 0,0-7 0,-4 3 0,3 0 0,-4-3 0,0 3 0,0-1 0,-1-2 0,1 3 0,0-4 0,5 5 0,-4-4 0,8 8 0,-8-8 0,4 3 0,-5-4 0,-1 0 0,1 0 0,0 0 0,-5 4 0,0-3 0,-4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5:57:2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3622 4399 24575,'0'-17'0,"0"-7"0,-5-3 0,-1-11 0,-11-2 0,4-23 0,-11-2 0,2-17 0,-6-8-461,14 39 0,-1-1 461,1-4 0,-2-2 0,-3-8 0,-1-3-791,0 2 0,-1-2 791,0-5 0,0-1 0,-4 0 0,2 2 0,7 17 0,0 1-389,-3-10 0,0 2 389,-9-24-323,0-8 323,1 15 0,7 23 795,3 10-795,10 14 1555,-1 12-1555,7 3 870,-3 8-870,4-9 385,-18 6-385,-9-20 0,-20 3 0,-3-19 0,-1 4 0,6-6 0,1 0 0,-9-15-820,2-6 820,18 25 0,0-2 0,-1 0 0,0-1 0,2-4 0,0-1 0,-2-1 0,-1 3 0,6 11 0,1 1 0,-2-6 0,1 1 0,-26-25 0,22 27 0,1 0 0,-27-35 0,-3 2 0,7 9-160,2 7 160,6 3 0,-2 7 0,11 7 0,-6-10 0,14 10 0,-7-12 813,6 7-813,-2-7 167,-3 3-167,10-1 0,-4 5 0,0 0 0,6 9 0,-5-1 0,7 9 0,1 5 0,1 2 0,0 9 0,1-2 0,-7 2 0,5 0 0,-9-4 0,3 9 0,-5-10 0,-7 9 0,5-9 0,-12 8 0,6-3 0,-7 4 0,0 6 0,0-5 0,1 10 0,5-9 0,-4 9 0,11-9 0,-4 9 0,11-4 0,-4 5 0,10 0 0,-10 0 0,10 0 0,-10 0 0,10 0 0,-4 0 0,-1 0 0,10 0 0,-8 0 0,14 0 0,-4 4 0,5 1 0,1 3 0,-6 1 0,4 5 0,-9 1 0,9-1 0,-4 5 0,5-9 0,-1 14 0,-4-8 0,2 15 0,-9 2 0,4 7 0,-2 7 0,-11 15 0,8 4 0,-9 0 0,4 12 0,2-20 0,-2 22 0,7-15 0,1 6 0,6-8 0,0 1 0,6-1 0,2-8 0,5 7 0,0-6 0,0 0 0,0 5 0,0-6 0,0 9 0,0-2 0,0 2 0,5-9 0,7 7 0,7-14 0,5 7 0,0-1 0,6-4 0,-1 29 0,1-25 0,-14-2 0,-3 1 0,6 3 0,2 40 0,-2-30 0,2 16 0,6-1-628,7 10 628,1-8 0,7 8 0,1 0 0,-19-43 0,2 5-1216,9 28 1,1 6 1215,0 2 0,0 5-1150,-4-13 1,2 3 0,-1 2 1149,-2 1 0,-1 1 0,1 0 0,-2-16 0,1 2 0,0-1 0,-2-3 0,0 8 0,-1-2 0,1 1 0,9 16 0,2 2 0,-5-10-646,-8-19 1,-1-2 645,-1 0 0,1 4 0,-2-7-51,-1-11 0,-1-2 51,-1 10 0,-1-3 1755,3 3-1755,4-21 3538,-8-33-3538,21-4 1819,1 6-1819,0 0 788,13 6-788,-4-1 0,7-4 0,5 5 0,-12-11 0,5 10 0,-8-10 0,1 9 0,0-3 0,-7-1 0,-1 4 0,-1-9 0,-4 9 0,-1-9 0,-2 4 0,-10-5 0,10 0 0,-10 0 0,4 0 0,0 0 0,-4 0 0,4 0 0,0 0 0,2 0 0,5 0 0,0 0 0,-5-9 0,4-3 0,-5-8 0,7-2 0,0-6 0,1-1 0,2-13 0,0 5 0,1-12 0,-1 12 0,-5-10 0,3 10 0,-11-2 0,6-1 0,-7 0 0,1-1 0,-6-4 0,5 5 0,-4-7 0,-1 6 0,5-4 0,-9 11 0,8-11 0,-8 11 0,3-11 0,-5 5 0,1-7 0,0 0 0,0-7 0,0-2 0,0 7 0,-1-4 0,0 20 0,0-1 0,-5 14 0,-2 1 0,-4 10 0,-11-1 0,8 6 0,-8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5:57:2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2415 2333 24575,'0'-26'0,"-10"-3"0,-5-34 0,-23 3 0,0-29-775,-10 2 775,14 16 0,-12-8 0,12 21 0,-11-4 191,13 6-191,-3 14 0,17 10 0,-8 4 0,19 3 0,-11-1 584,12 10-584,-15-14 0,10 8 0,-4-10 0,4 0 0,-5 0 0,4-1 0,-8 1 0,7-7 0,-7 5 0,3-5 0,0 7 0,-4 0 0,5 0 0,-6-1 0,0-5 0,0 4 0,-7-7 0,5 2 0,-9 3 0,3-4 0,-7-3 0,-5 0 0,4-1 0,-6-5 0,7 5 0,0 0 0,0-5 0,1 12 0,-2-12 0,3 12 0,-1-5 0,-7 5 0,8 8 0,-14-7 0,15 12 0,-13-5 0,13 7 0,-11-2 0,11 7 0,-5-4 0,7 9 0,-1-3 0,1 4 0,0 0 0,-1 0 0,7 5 0,-5 1 0,4 0 0,-12 4 0,5-4 0,-4 5 0,5 0 0,1 0 0,0 0 0,10 0 0,-2 0 0,14 0 0,-4 0 0,5 0 0,-5 5 0,-1 0 0,-4 9 0,3 1 0,-2 1 0,7 2 0,1-8 0,1 4 0,4-5 0,-5 10 0,1-3 0,-7 15 0,5-4 0,-5 5 0,0 6 0,3 10 0,-4 1 0,4 12 0,1-12 0,5 12 0,2-13 0,5 14 0,0-14 0,0 6 0,0-7 0,0 0 0,0 7 0,0-6 0,11 14 0,2-14 0,12 6 0,4 1 0,-4-7 0,5 6 0,0-5 0,-5-2 0,11 3 0,-11-3 0,10-4 0,-4 4 0,6-3 0,-1-1 0,8 6 0,-8-12 0,13 12 0,-6-6 0,2 7 0,4 1 0,-10-1 0,22 29 0,-19-16 0,-14-20 0,-2-1 0,6 21 0,5 1 0,-10 7 0,5-6 0,-7-1 0,-6-2 0,3-13 0,-3 5 0,4-8 0,-5 1 0,4-1 0,-4 1 0,0 0 0,4 0 0,-9-7 0,8-1 0,-4-7 0,4 0 0,-5-5 0,5 3 0,-6-9 0,5 4 0,0-5 0,0-5 0,-1-1 0,0 0 0,4-3 0,-3 3 0,3-5 0,1 1 0,3 0 0,4-4 0,1-2 0,0-4 0,0 0 0,1 0 0,-1 0 0,0 0 0,0 0 0,0 0 0,1 0 0,-1 0 0,6 0 0,-4 0 0,5 0 0,-1 0 0,-4-4 0,5-2 0,-7-5 0,0-5 0,0-1 0,-5 1 0,5-10 0,-5 8 0,6-10 0,1 0 0,-7 6 0,6-11 0,-6 10 0,1-4 0,-2 1 0,-6 5 0,1-10 0,-6 10 0,5-10 0,-8 10 0,3-10 0,-6 15 0,1-8 0,-5 14 0,0-4 0,-5 1 0,0-1 0,0-5 0,0-1 0,0 0 0,-11-11 0,4 8 0,-14-15 0,6 17 0,-2-4 0,-1 5 0,-6-13 0,3 10 0,-3-11 0,6 15 0,7 4 0,-3-4 0,-1-1 0,0-1 0,-2-10 0,-2 10 0,8-5 0,-10-13 0,8 2 0,-10-17 0,5 7 0,0 0 0,-4 0 0,9 7 0,-3 7 0,5 2 0,2 15 0,3-8 0,-2 17 0,7-5 0,-7 11 0,7-3 0,-2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5:57:3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4139 1367 24575,'-10'-25'0,"2"2"0,-20-24 0,7-2 0,-4-16 0,2 13 0,3-24 0,-10 30 0,2-32 0,-9 18 0,4-12-260,6 30 0,-2 1 260,-19-22 0,12 19 0,-1 1 0,-16-4 0,-18-22 0,10 19 0,23 18 0,-2 0 0,-39-25 0,32 31 0,0 0 0,0 0 0,-2 2 0,-6 4 0,-2 2 0,0-1 0,0 1 0,-5 5 0,0 2 0,4-1 0,2 2 0,-38 2 0,40 0 0,0 2 0,-33 5 0,36-3 0,-1 1 0,-48 3 0,48 0 0,1 0 0,-43 0 0,39 1 0,1 3 0,-20 8 0,26 0 0,-1 3 0,2 3 0,-1 1 0,-8 3 0,-2 1 0,-1 4 0,1 0 0,9-8 0,2 0 0,-4 7 0,2-2 0,-27 4 0,-15 13 0,10-13 0,7 4 0,3-5 0,15-8 0,8-2 0,10-6 0,5 0 0,7-1 0,0 0 520,7 0-520,4-1 0,1 1 0,5-1 0,0-4 0,4 2 0,-7-1 0,6 3 0,-13 0 0,4 5 0,-5 7 0,-7 7 0,-2 5 0,-7 3 0,-6 6 0,5-6 0,-5 6 0,7-7 0,6-1 0,-4-5 0,12-4 0,0-4 0,1 4 0,5-4 0,-2 4 0,3-5 0,4 5 0,4-4 0,-3 4 0,8 0 0,-3-4 0,4 10 0,0-10 0,4 9 0,13-2 0,1 5 0,21-4 0,-7 11 0,8-9 0,3 13 0,-5-2 0,5-4 0,-6 10 0,0-4 0,6 6 0,4 9 0,-2-7 0,6 7 0,-12-3 0,11-4 0,-5 4 0,7 3 0,-1-12 0,1 10 0,15-3 0,-7-6 0,22 6 0,-24-27-225,-14-3 1,2-1 224,32 2 0,-31-3 0,2-1 0,1-9 0,0-2 0,43 10 0,-8-6 0,-26-7 0,0 1 0,31 6 0,8 0 0,-38-6 0,-3-1 0,8 0 0,4 1 0,0-1 0,-4-6 0,4 3 0,-2 0 0,-9-4 0,11 0 0,-1 0 0,-10 0 0,11 1 0,-1-2 0,-10-10 0,5 1 0,0-3 0,-8-13 0,-7 6 0,0-1 0,18-12 0,7-7 0,1-6 0,-32 18 0,0-2 0,30-27 0,-29 25 0,0-1 0,34-29 0,-41 27 0,0-2 0,4-3 0,0-1 0,1-3 0,0-2 0,-3 1 0,-1 2 0,29-31 0,-32 36 0,1-1 0,6-11 0,-1 0 0,29-22 0,-28 23 0,-3 1 0,6-3 0,-14 9 0,-1 1 0,-8 9 0,1 0 0,-5-1 0,2 6 449,-8 2-449,3 10 0,-5 1 0,-4 5 0,-1 1 0,-4-6 0,5-13 0,2-8 0,-1-12 0,5-7 0,-10-2 0,11-7 0,-11 13 0,5-2 0,-6 24 0,0-10 0,0 22 0,0-4 0,0 12 0,0 3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5:57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2134 1324 24575,'0'-30'0,"-5"-3"0,-1-2 0,-11-16 0,-1 14 0,-1-17 0,-3 14 0,5 1 0,1 12 0,1 2 0,4-1 0,2 10 0,-1-8 0,0 9 0,1 4 0,-1-6 0,-4 10 0,3-7 0,-7 0 0,8 4 0,-9-8 0,4-3 0,-5 0 0,-2-10 0,-4 3 0,2-11 0,-11-4 0,3-6 0,-4 5 0,-2-5 0,3 13 0,-9-8 0,9 15 0,-14-7 0,15 12 0,-7 0 0,2 3 0,5 9 0,-4-5 0,5 6 0,-5 0 0,4-5 0,-12 9 0,13-12 0,-13 11 0,6-8 0,0 9 0,-6-3 0,13 4 0,-6-6 0,0 1 0,5 0 0,-11 0 0,11 0 0,-11 4 0,11-3 0,-11 4 0,11 0 0,-11 1 0,11 0 0,-5 4 0,7-4 0,0 5 0,5 0 0,-4 0 0,10 0 0,-4 0 0,0 0 0,4 0 0,0 0 0,3 0 0,3 0 0,0 0 0,-3 4 0,7 1 0,-2 4 0,4 0 0,0 0 0,0-1 0,4 6 0,-3 1 0,2 10 0,1 1 0,0 13 0,0-5 0,4 11 0,-4-12 0,0 6 0,4-7 0,-4 0 0,5 1 0,0-1 0,-5 6 0,4-4 0,-5 5 0,6-1 0,0-4 0,0 11 0,0-11 0,0 11 0,0-11 0,0 11 0,0-5 0,0 6 0,0 8 0,0 2 0,0 0 0,0 6 0,0-14 0,6 14 0,1-14 0,5 6 0,-1-13 0,5-3 0,-4-6 0,7-5 0,-2 4 0,2-10 0,2 9 0,-1-9 0,1 4 0,4-4 0,-4-2 0,9 3 0,-3-7 0,5 6 0,0-10 0,0 5 0,0-5 0,7 0 0,-6-1 0,6 2 0,-7-2 0,0 1 0,6-5 0,10 8 0,-5-12 0,-3 8 0,-9-10 0,-4 5 0,11-4 0,-4 3 0,11-4 0,-5 0 0,7 0 0,7 0 0,-5 0 0,12 0 0,-5 0 0,7 0 0,0 0 0,-7 0 0,-2 0 0,-8 0 0,1 0 0,0 0 0,0 0 0,-7 0 0,-1 0 0,-7 0 0,0 0 0,0 0 0,0-4 0,0-2 0,7-6 0,-6 2 0,12-7 0,-11 4 0,5-3 0,-7 0 0,0 4 0,-5-3 0,-2 5 0,-6 0 0,-4 0 0,-1 5 0,-5-3 0,-1 7 0,-3-7 0,-1 4 0,-4-1 0,0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5:57:4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2250 24575,'40'0'0,"18"-6"0,18-1 0,13-7 0,-7 0-1217,-32 4 1,3-2 1216,8-3 0,3-2 0,9 1 0,3-2-897,4-6 0,3-2 897,6 4 0,6-1-638,-14 4 1,5-1 0,-5 0 637,15-6 0,0-2 0,-10 6 0,6-2 0,-4 1 0,-18 5 0,-3-1 0,5-1-824,2-2 0,5-3 0,2 1 0,-2 1 824,-5 2 0,0 2 0,-1 0 0,1-1 0,-1-1 0,1-1 0,-1 0 0,0 1-520,23-7 1,-1 1-1,-3 0 520,-16 5 0,-3 0 0,6-3 0,11-2 0,8-3 0,2 0 0,-5 1-411,-18 6 1,-2 0 0,-1 1 0,4-1 410,-3 0 0,3-2 0,2 1 0,-2 0 0,-3 3 0,1 0 0,-2 3 0,-1 0 0,0-1-32,3-1 0,-1-2 0,0 1 0,-3 1 32,10-1 0,-2 2 0,1-2 0,7-2 0,2 0 0,1-2 50,-15 4 1,2-1 0,-1 0 0,-3 2-51,8 1 0,-2 1 0,3-1 0,-2-2 0,6-2 0,-1 1 0,-5 2 0,1 2 0,-3 2 0,-1-1 0,6-3 0,1 0 0,0 0 104,3 2 1,0 1 0,-3 0-105,-10-1 0,-3-1 0,0 1 0,0 4 0,0 2 0,0-1 508,-4-2 1,-1-1 0,0 2-509,0 1 0,0 1 0,0 0 0,1 0 0,-1-1 0,0 1 0,28-6 0,-1 0 0,1 4 0,-3 0 477,-10 1 0,-1 1-477,5 3 0,0 1 0,-5-1 0,0 1 0,6-2 0,1 2 0,5 3 0,1 0 0,-6 1 0,1 1 0,5 2 0,-1 2 0,-5-1 0,-2 0 0,2 0 0,-1 0 0,-6 0 0,1 0 0,3 0 0,1 0 0,-4 0 0,-1 0 0,0-1 0,1 2 0,-2 2 0,-1 1 0,-3 0 0,-4 1 1089,-16 2 0,-2 1-1089,11 0 0,-2-1 0,23 1 0,-25-2 0,0 1 0,34 1 0,-30-1 0,0 2 0,23 4 0,-32-5 0,-1-1 2232,35 7-2232,-6 6 0,-35-9 0,1 0 0,43 17 0,-16-1 0,10 1 0,-21-3 0,7 1 0,-1 1 2100,-9-8-2100,0 5 1931,0-10-1931,-7 9 981,5-9-981,4 10 344,7-10-344,-5 5 0,2-6 0,-14-1 0,17 7 0,-7-5 0,14 6 0,-5-7 0,-1 0 0,-1 0 0,-16-1 0,-2 0 0,-8-5 0,-5 3 0,-3-9 0,-11 3 0,4-4 0,-10 0 0,4 5 0,-6-4 0,1 3 0,5 1 0,2 1 0,11 5 0,3 0 0,5 1 0,1 0 0,7 0 0,-5-1 0,5 1 0,-8 0 0,-6-1 0,-1 0 0,-7 0 0,0 0 0,-6-1 0,-1 4 0,-11-8 0,-1 2 0,-4-8 0,0 4 0,-1 0 0,1 1 0,0 3 0,-1-3 0,1 4 0,0 0 0,0-1 0,0 1 0,0 0 0,4 0 0,-3 0 0,4 0 0,-5 0 0,-4 0 0,2-4 0,-6 3 0,3-4 0,-4 5 0,4-1 0,-3 1 0,3 0 0,0 4 0,-3 2 0,8 5 0,-3 5 0,-1-4 0,0-1 0,-1-6 0,-3-5 0,3-1 0,-1 1 0,-2 0 0,3 0 0,-4-4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5:57:4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1898 24575,'41'0'0,"-8"0"0,43-6 0,-23 4 0,35-10 0,-5 4-1131,-34 2 1,5-3 1130,24-11 0,6-3-1253,5 7 1,4 0 1252,-18-1 0,4-3 0,-1 1 0,-2 1 0,0 0 0,2-2 0,3-2 0,0-1 0,3-3-1221,8-4 0,2-2 1,0-1 1220,-19 7 0,0-1 0,1 0 0,1 0 0,10-1 0,3-1 0,-1 1 0,-5 0 0,3-3 0,-5 1 0,4-1 0,-7 5 0,3 0 0,1-1 0,1-1 0,2-3 0,0-1 0,1-1 0,0 2-892,-3 1 1,0 0 0,0 1 0,4 0 891,-4 3 0,4 0 0,1 0 0,-3 1 0,-8 1 0,8-3 0,-7 1 0,2 2-286,-7 6 1,2 2-1,0 1 1,-2 0 285,12-5 0,-3 0 0,6 0 0,3 0 0,7-2 0,2 1 0,-3 2-177,-9 2 1,-1 2 0,-1 1 0,0-1 176,0-1 0,1 1 0,-1 0 0,-2 1 0,-7 3 0,-2 1 0,-1 0 0,-1 0 115,12-1 1,-3 1-1,3 0-115,10-1 0,2 0 0,4 0 0,-7-1 0,5 1 0,-1-1 0,-7 2 0,-5 2 0,-7 1 0,6-1 0,4 0 0,7-1 0,-2 0 0,-7 1 0,-13 1 0,-6 1 0,3 0 0,15-4 0,3 0 0,-2 1 481,-9 4 0,-2 2 0,0-2-481,1-4 0,-2-1 0,-1 3 0,23 5 0,-2 2 356,-29-3 0,0-1 0,-1 2-356,21 1 0,-1 2 0,1-1 0,0 0 0,-6 0 0,0 0 1043,-1-1 1,-1 2-1044,-10 5 0,-1 2 0,5-1 0,-1 4 0,-9 6 0,1 4 0,8-1 0,1 1 0,-10 3 0,1-1 0,8-2 0,1 0 0,-9 2 0,-1-1 0,4-5 0,1-1 0,-6 6 0,-1 1 0,3-3 0,-3 0 2153,28 16-2153,-20-13 0,-1 0 0,9 11 0,-11-10 0,-1-1 0,-3 5 2297,23 11-2297,-25-18 0,13 11 0,-2-11 0,10 4 0,-6-10 0,8 5 0,-19-7 1917,5 0-1917,-11-1 1485,13 1-1485,-7-6 875,-1 4-875,-7-10 169,-2 10-169,-8-10 0,8 10 0,-6-9 0,6 8 0,0-8 0,-5 3 0,5 0 0,-8-4 0,-5 4 0,4 1 0,-11-5 0,4 4 0,-6 0 0,0-4 0,1 9 0,-1-9 0,-6 8 0,5-3 0,-10 3 0,4 2 0,-5-6 0,-6 3 0,5-2 0,-9-1 0,4 3 0,-6-7 0,1 7 0,5-3 0,-4 0 0,3 3 0,1-2 0,-4 3 0,4-4 0,-6 3 0,1-7 0,0 3 0,0-4 0,-4 3 0,2-2 0,-2 3 0,-1 0 0,4-3 0,-3 3 0,0 0 0,-2-3 0,-3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6:28:2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6:31:1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1638 3257 24575,'5'-29'0,"2"2"0,12 8 0,-11 6 0,16-13 0,-8-2 0,4 6 0,6-11 0,-11 12 0,4-5 0,-6 5 0,-1 2 0,1 1 0,-1 4 0,2-19 0,-1 11 0,1-13 0,-1 8 0,0 6 0,0-4 0,0 5 0,0-1 0,-6 3 0,-2 6 0,1 5 0,-5-18 0,10 8 0,-9-34 0,10 12 0,-2-33 0,6-7 0,8 0 0,-5-16-823,6 7 823,0-2 0,-5-7 0,4 20 0,-7-7 0,-8 17 0,-1 2 0,-8 3 0,0 15 0,0-15 0,0 16 823,0-16-823,0 15 0,0-6 0,0 0 0,0 7 0,0-16 0,0 15 0,-7-6 0,-7 9 0,-11-10 0,2 8 0,-6-7 0,6 9 0,-7-1 0,7 1 0,-5 0 0,12 7 0,-11-5 0,11 5 0,-11 1 0,11-7 0,-11 7 0,11-1 0,-11 3 0,5-1 0,1 6 0,-6-6 0,12 9 0,-10 5 0,10-5 0,-11 11 0,5-11 0,-6 11 0,0-4 0,0 5 0,-7 0 0,-3 7 0,1-6 0,-7 11 0,14-10 0,-5 11 0,-1-12 0,6 11 0,-6-10 0,9 10 0,-1-10 0,0 11 0,0-5 0,6 6 0,-4 0 0,-3 0 0,-1 0 0,-6 0 0,8 0 0,-8 0 0,6 0 0,-5 0 0,7 0 0,0 0 0,0 0 0,0 0 0,-8 0 0,6 0 0,-13 6 0,5 2 0,1 12 0,-7 3 0,7 5 0,-1-5 0,3 3 0,7-5 0,0 5 0,6 1 0,-5 0 0,5 0 0,0-1 0,1 9 0,0 1 0,4 0 0,-6 15 0,-6 8 0,9 7 0,-9 0 0,12-5 0,1-14 0,0 6 0,-1 0 0,8-7 0,-6 7 0,5 0 0,1-7 0,-6 7 0,12-9 0,-11 0 0,11 0 0,-4 0 0,6-7 0,-6-3 0,4-7 0,-4 0 0,6-1 0,0 1 0,0 0 0,0 0 0,0 0 0,0 7 0,0-5 0,0 13 0,0-6 0,0 8 0,0 1 0,0-1 0,0 9 0,0-7 0,0 7 0,0-9 0,0 0 0,0 0 0,0 0 0,0-8 0,0 6 0,0-5 0,0-1 0,0 6 0,7-5 0,0-1 0,1 6 0,5-5 0,-6-1 0,7-2 0,0 1 0,6-6 0,1 17 0,6-16 0,-6 8 0,4-11 0,-10 0 0,4 0 0,-5 7 0,6-5 0,-5 5 0,10-7 0,-4-6 0,6 4 0,0-4 0,0 0 0,-1 5 0,1-12 0,8 6 0,-6 0 0,5-5 0,-7 5 0,7-6 0,-5-1 0,6 1 0,-9 0 0,9 0 0,-7-1 0,7 1 0,-1-7 0,-5 5 0,6-10 0,-9 10 0,-5-11 0,4 11 0,-5-10 0,7 10 0,-7-11 0,6 5 0,-6 0 0,14-4 0,-5 4 0,5-6 0,-7 0 0,0 5 0,0-3 0,0 4 0,-7-6 0,5 0 0,-5 0 0,7 0 0,-7 0 0,5 0 0,-4 0 0,-1 0 0,5 0 0,-11 0 0,4 0 0,13 0 0,-14 0 0,13 0 0,-18 0 0,1 0 0,-1 0 0,0 0 0,0 0 0,0 0 0,-6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4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24575,'13'-13'0,"-3"-4"0,8 2 0,-7-5 0,8 0 0,-4 1 0,0 4 0,3-4 0,-7 4 0,2 0 0,1-3 0,-4 8 0,4-4 0,-5 0 0,5 4 0,-4-4 0,4 4 0,-5 1 0,0 0 0,-1 0 0,1 4 0,0-2 0,0 2 0,0 0 0,4-4 0,2 4 0,5-1 0,-1-3 0,6 4 0,-4-1 0,10-4 0,-5 4 0,7 0 0,-1-3 0,7 7 0,-6-7 0,6 8 0,-13-9 0,5 9 0,-4-3 0,5 4 0,-5-4 0,3 2 0,-9-2 0,4 4 0,1 0 0,-5 0 0,4 0 0,-6 0 0,1 0 0,0 0 0,-1 0 0,1 0 0,-1 0 0,-4 0 0,3 0 0,-3 0 0,0 4 0,3 1 0,-4 0 0,0 3 0,3-2 0,-7 3 0,4-4 0,-5 3 0,0-4 0,-1 5 0,1-4 0,0 3 0,0-3 0,0 0 0,0 3 0,-1-3 0,1 0 0,0 2 0,0-2 0,-1 4 0,-3-1 0,3 1 0,-3 0 0,4 0 0,0 0 0,-1 0 0,2 4 0,-1 2 0,-3 0 0,2-2 0,-3-4 0,0 0 0,2 0 0,-6 0 0,3 0 0,0-1 0,-3-3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6:31:2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1247 2740 24575,'0'-31'0,"0"2"0,0-15 0,0 5 0,0-23 0,0 7 0,0-10 0,0 1 0,7 0 0,-5 0 0,13-11 0,-6 9 0,0-9 0,6 1 0,-6 7 0,0-17 0,6 17 0,-7-7 0,1 27 0,4 3 0,-11 17 0,4 7 0,-6-6 0,0-2 0,0-1 0,6-6 0,-5 9 0,5-1 0,-6-17 0,0-14 0,0 0 0,0-5 0,0 10 0,0 15 0,0-6 0,0 17 0,0-16 0,7 4 0,-6-14 0,6 9 0,-7 0 0,0 7 0,0 2 0,0 8 0,0 7 0,0 1 0,0 7 0,0 0 0,0-5 0,0-11 0,0-7 0,0-9 0,0 0 0,0 7 0,0 2 0,0 8 0,0 0 0,0 7 0,0 1 0,0 2 0,0 3 0,0-3 0,0-2 0,-6 5 0,0-5 0,-7 0 0,0 5 0,0-4 0,-5 5 0,-3 0 0,-6 5 0,7-3 0,-6 9 0,6-9 0,-7 10 0,7-11 0,-6 11 0,6-5 0,-1 6 0,-4 0 0,5 0 0,-7 0 0,6 0 0,-4 0 0,11 0 0,-11 0 0,4 0 0,1 0 0,-5 0 0,11 0 0,-5 0 0,0 0 0,-1 0 0,-1 0 0,-4 6 0,-3 2 0,-1 6 0,1-1 0,2 0 0,12 0 0,-11 0 0,5 0 0,-7 0 0,6 7 0,2-6 0,-1 11 0,0-5 0,-1 7 0,2-7 0,-1 5 0,5 3 0,-4 1 0,-3 13 0,6-5 0,-5 7 0,6 0 0,0 0 0,0 9 0,-1 2 0,0 9 0,0 0 0,0 1 0,0-2 0,0 2 0,0-10 0,0 6 0,1-14 0,0 5 0,0-15 0,7 5 0,-3-20 0,9 19 0,-3-19 0,5 6 0,0 5 0,-6-11 0,4 12 0,-4 1 0,6 20 0,0-6 0,-7 33 0,5-25 0,-6 18 0,1-11 0,5 0 0,-5-9 0,0-2 0,6-9 0,-13 0 0,13-7 0,-6-3 0,1-7 0,5 0 0,-5-1 0,6 1 0,0 0 0,0 7 0,0-5 0,0 5 0,0 1 0,0 1 0,0 1 0,0 5 0,0-6 0,0 1 0,0-3 0,0-7 0,0-7 0,0 5 0,0-11 0,0 5 0,0-7 0,6 6 0,0-4 0,7 5 0,6-7 0,9 2 0,0-1 0,14 2 0,-13-2 0,13 2 0,-13-8 0,13 6 0,-13-11 0,13 5 0,-13-7 0,5 0 0,-14 0 0,-1 0 0,-1 0 0,-4 0 0,5 0 0,-7 0 0,7 0 0,13 0 0,5 0 0,4 0 0,1 0 0,-6 0 0,8 0 0,0 0 0,0-7 0,1-1 0,-9-1 0,-2-3 0,-7 4 0,-6 1 0,4-5 0,-12 10 0,6-9 0,-7 9 0,0-3 0,0-1 0,0 5 0,0-4 0,0-1 0,0 5 0,0-10 0,-1 4 0,2-5 0,-1 5 0,0-4 0,0 4 0,0-5 0,0 0 0,0 5 0,0-4 0,-5 5 0,3-1 0,-9 2 0,4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6:31:2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8158 24575,'14'-35'0,"13"-8"0,16-32 0,9-4-1466,-8-8 1466,-18 44 0,-2-1 0,13-42 0,5-1 0,-7 0 0,7 8 0,-5-6 0,5 6 0,0 0 0,-5-5 0,-6 31 0,2-1 0,-7 3 0,-2-3 0,7-16 0,-1 0 0,-2 13 0,-2-1 0,-1-9 0,0 1 0,-2 19 0,-1 0 0,3-17 0,-3-1 0,-4 17 0,-1 2 0,2-10 0,0-1 0,-2 7 0,1 2 0,17-38 0,-1-1 0,-7 0 0,5 11 0,-13-9 0,5 8 0,-7-10 0,0 1 0,1-13 0,-1 10 0,1 1 477,-9 13-477,-2 20 242,0 2-242,-6 16 0,6 9 0,-7 3 747,0-3-747,0-18 0,0-9 0,0-19 0,0 25 0,0-3-292,0-5 1,0-1 291,0 4 0,0 2 0,0-3 0,0 2 0,0-24 0,0 9 0,0 5 0,0 19 0,0 14 0,0 4 0,0-1 583,0-22-583,0-19 0,0-8 0,0-20-446,0 38 0,0-1 446,0-38 0,0 35 0,0 2 0,0-16 0,0-1 0,0 12 0,0 11 0,0 24 0,0 4 0,0 14 892,0-1-892,0-17 0,0-10 0,0-3 0,0-8 0,-7 14 0,-1-7 0,0 7 0,-5 3 0,12 13 0,-5 2 0,0 7 0,0 0 0,-8-23 0,-6 3 0,3-21 0,-4 16 0,6-5 0,8 13 0,-6-6 0,5 8 0,1 7 0,-5 6 0,11 3 0,-10 0 0,-3-17 0,0 1 0,-8-15 0,9 13 0,-2-6 0,2 8 0,5 0 0,-3 7 0,9 1 0,-9 12 0,10-3 0,-10 8 0,3-31 0,-7-2 0,0-21 0,-1-6 0,-6 16 0,12-7 0,-9 17 0,11-7 0,-5 21 0,5-5 0,-3 15 0,4-10 0,-6-7 0,-1-21 0,-2-5 0,0-9 0,0 0 0,-7-1 0,5 1 0,-4 16 0,13-3 0,-2 29 0,3-11 0,1 19 0,-4-10 0,4 10 0,-5-3 0,5-2 0,-3 6 0,3-6 0,0 7 0,2-1 0,-1 7 0,5-5 0,-10 4 0,10-6 0,-10 1 0,4 0 0,0 0 0,1-1 0,1 1 0,4 0 0,-10 5 0,9-3 0,-9 3 0,10-5 0,-10-1 0,10 1 0,-10 5 0,9-4 0,-8 5 0,3-6 0,1 0 0,-5 0 0,10 0 0,-10 0 0,10-1 0,-10 1 0,9 0 0,-8 5 0,9-3 0,-10 3 0,4-4 0,1-1 0,-5 0 0,4-1 0,-5 1 0,5-7 0,-4 5 0,5-4 0,-6 6 0,0 5 0,6-3 0,-4 4 0,3-7 0,-5 2 0,0-8 0,-1 5 0,1-5 0,-1 7 0,2 0 0,-1 6 0,6-4 0,-4 8 0,9-8 0,-10 8 0,10-9 0,-10 5 0,4-6 0,1 0 0,1 0 0,5 6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6:32:2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1603 6171 24575,'12'-18'0,"-3"-5"0,33-1 0,-16-11 0,25 3 0,-11-13 0,23 3 0,-10-6 0,29 4 0,-30-3 0,31 11 0,-21-13 0,12 13-605,6-24 605,-3 15 0,-40 11 0,0-2 0,14-7 0,-1-2-593,-14 3 1,-1-3 592,15-14 0,0-2 0,-9 7 0,-4 0 0,-1-10 0,-1-1-827,5-2 0,0-2 827,-3-2 0,0-3 0,4-4 0,3-2-729,-11 20 1,1-1 0,-1 1 728,12-24 0,-1 2 0,0 5 0,-2 3-207,-7 10 1,-2 3 206,-5 10 0,-2 1 0,2-1 0,-2 1 915,19-38-915,-6 30 1491,-17 21-1491,-3 12 2478,-12 12-2478,-1-20 1158,-6 3-1158,-7-23 0,-2-2 0,-7-1 0,-7-6 0,6 7 0,-13-9 0,12 0 0,-14-11-464,13 26 1,0-2 463,0 5 0,1-1 0,-2-3 0,2 0-200,0 1 1,2 2 199,-11-32 0,9 29 0,0 1 0,-16-27 0,1 2 0,1 10 0,8 8 0,-5 3 0,4 0 0,-3 14 907,-4-21-907,-5 20 419,3-23-419,-4 15 0,5-24 0,-7 12 0,5-15 0,-6 9 0,9 2 0,0 0 0,-8 7 0,7-6 0,-6 15 0,9-5 0,7 8 0,-4 9 0,3-15 0,-5 12 0,-1-14 0,7 9 0,-7-10 0,8 16 0,-8-14 0,8 16 0,-5-1 0,5 2 0,-5 8 0,0 6 0,-7-5 0,5 10 0,-6-10 0,0 3 0,7-4 0,-7-1 0,0 0 0,5-7 0,-5 5 0,-2-14 0,6 7 0,-13-3 0,14 5 0,-15-2 0,8 13 0,-1-12 0,-4 20 0,13-3 0,-13 4 0,13 1 0,-14 6 0,7 2 0,-1 6 0,-5 0 0,6 0 0,-9 0 0,1 0 0,0 0 0,-29 0 0,22 0 0,-22 0 0,29 7 0,0 1 0,-1 7 0,9 5 0,-7-4 0,7 10 0,-9-3 0,1 7 0,-2 7 0,2-5 0,-4 14 0,1-7 0,-1 10 0,2-10 0,6 6 0,-3-14 0,12 11 0,-4-12 0,7 5 0,7-9 0,-4 1 0,10 0 0,-5 0 0,0-1 0,5 1 0,-5 8 0,7-7 0,-2 15 0,1-7 0,5 8 0,-4 9 0,4-7 0,0 16 0,-5-7 0,5 9 0,0 1 0,2-1 0,0 0 0,5 0 0,-12-1 0,12-7 0,-5 5 0,7-6 0,0 9 0,0-9 0,0 7 0,0-15 0,0 14 0,0-15 0,0 7 0,0-9 0,7 9 0,2 2 0,2 2 0,2 3 0,14 28-406,-14-23 1,0 0 405,20 21 0,-13 12 0,-3-48 0,0 1 0,-7 4 0,1 1 0,6 1 0,1-2 0,-8-4 0,0-1 0,3-1 0,0 0 0,5 48 0,-1-7 0,0-2 0,0-4 0,-7 4 0,5 1 0,-6 9 0,9-11-249,-2-11 249,2 9 0,-2-19 0,0 8 0,0-18 0,7 6 0,-7-16 0,7 7 801,-1 0-801,-5 2 259,6 9-259,0 0 0,-5 0 0,5 0 0,-8-9 0,7-2 0,-5-9 0,4 0 0,-1-7 0,2 5 0,5-13 0,3 13 0,-2-6 0,0 1 0,1 5 0,-2-14 0,1 7 0,6-7 0,-5-1 0,13-5 0,-5-2 0,7-5 0,-8-1 0,6 1 0,-13-2 0,5 1 0,-2-7 0,-10-1 0,2 0 0,-12-5 0,0 4 0,-1-5 0,1 6 0,-5 0 0,4 1 0,-5-2 0,6 1 0,0 0 0,-1 1 0,-4-2 0,-2-5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6:32:3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1832 4505 24575,'38'-12'0,"3"-16"0,-4 4 0,29-34 0,-13 14 0,-14 14 0,2-2 0,28-28 0,1-2 0,-10 2 0,-3 3 0,-7-1 0,-1 7 0,2-16 0,-2 16 0,-7-13 0,5 14 0,-13-13 0,14 4 0,-14-6-328,-9 21 1,1 0 327,18-35 0,-22 30 0,1 0 0,4-1 0,-2 2 0,11-32 0,-10 33 0,-1-1 0,12-40 0,5-1 0,-7 1 0,-1 4 0,-9 17 0,7-7 161,-15 9-161,6 10 0,-8 2 0,0 0 0,0 7 0,1-27 0,-7 16 0,-4 3 0,-2 0 0,-3-19 0,0 20 0,0-1 0,0-34 0,0-2-61,0-8 61,0 11 0,0 0 0,-15 10-97,-2 3 97,-16 10 0,1 0 0,-10-22 0,8 25-260,1 0 1,0 1 259,-3 4 0,7-3 0,0-3 0,-11-8 0,17 25 0,0-1 0,-20-29 0,-7 6 0,16 4 0,-13 14 0,6-2 538,-3 28-538,-2-12 96,1 21-96,1-5 537,0 6-537,0 7 0,0 1 0,-1 0 0,1 6 0,0-6 0,-9 7 0,6 0 0,-15 0 0,7 7 0,-19 18 0,5 11 0,-8 16 0,8-1 0,-1 1 0,3-9 0,8 5 0,-6-5 0,15 5 0,10-12 0,1-1 0,-15 19 0,-16 15 0,22-21 0,8-1 0,-6 0 0,6 0 0,-8 1 0,9-10 0,-7 8 0,9-16 0,-2 14 0,-4-13 0,6 5 0,-1-1 0,-5-3 0,12 10 0,-13-3 0,12 6 0,-16 12 0,16-10 0,-9 17 0,10-9 0,-1 10 0,-9 1 0,5 9 0,2-6 0,3 5 0,7-19 0,-1-2 0,4 0 0,-1-7 0,5 7 0,-4-9 0,5 9 0,1 2 0,-9 9 0,7 0 0,-7 0 0,9-9 0,6 6 0,-5-5 0,6-2 0,-1 8 0,-4-16 0,11 16 0,-11-15 0,11 15 0,-4-16 0,-1 16 0,5-16 0,-5 16 0,7-16 0,0 16 0,0 4 0,0-16 0,0 12 0,0-26 0,0 17 0,0-6 0,7 14 0,2-5 0,-1-1 0,6 6 0,-5-5 0,0 8 0,5-9 0,-12-2 0,10-17 0,-10 6 0,3-13 0,1-1 0,1-3 0,0-5 0,5 7 0,-5 0 0,7 0 0,-1-1 0,7 9 0,-4-6 0,11 13 0,-6-13 0,15 6 0,-7-8 0,13 2 0,3 1 0,1-1 0,16 3 0,-15-2 0,15 1 0,-16-1 0,7 1 0,0-8 0,-7 5 0,7-11 0,-9 4 0,0-7 0,0-5 0,0-3 0,-8-6 0,-1 0 0,-1 0 0,-5 0 0,5 0 0,-7 0 0,7-7 0,-5 0 0,6-7 0,11-7 0,-14 0 0,14 6 0,-26-3 0,5 11 0,-11-5 0,5 4 0,-7 3 0,-6 0 0,5 3 0,-4-8 0,4 8 0,-4-8 0,3 9 0,-9-5 0,4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6:32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2272 24575,'6'0'0,"31"0"0,23 0 0,37 0 0,-42-3 0,3-3-1028,11 2 0,2-3 1028,7-11 0,0-4-998,6 1 1,2-3 997,-21 4 0,1-3 0,4-1-803,-2 0 1,5-3 0,0 1-1,-4 2 803,2 2 0,-3 2 0,7-4-638,1-4 1,8-4 0,4-3 0,-3 3 0,-10 5 637,-4 6 0,-7 4 0,6-4 0,18-9 0,10-6 0,0-1 0,-7 3 0,-3 3 0,-5 1 0,2 0 0,-9 4 0,3-1 0,1 0 0,-2-1 0,-5-1 0,-2-1 0,0 1 0,2 1 0,4 3 0,2 2 0,-1 1 0,0-1 0,-2-2 0,-1-1 0,0 1 0,-1 0-476,21-5 1,-1 1-1,0-2 476,-20 6 0,-1-2 0,0 1 0,-1 1 0,10-1 0,-2 1 0,1 1-159,4-1 0,0 1 0,1 2 159,-1 4 0,1 2 0,-1 1 0,-4-2 0,-1 1 0,2 0-93,14 0 0,2-1 0,-1-1 93,-2-3 0,-2-1 0,3 2 0,-18 8 0,1 2 0,1 0 0,0-2 0,-1-3 0,1-1 0,-1 0 0,1 1 0,-1 4 0,0 1 0,1 1 0,-2-2 0,-3-1 0,0-1 0,0-1 0,0 1 0,3 0 0,1 0 0,0-1 0,-2 1 0,18-4 0,-2 0 0,1 0 0,4 0 0,0 0 0,-1 0 0,-9 0 0,-2 1 0,-1 0 363,1 2 1,0 2 0,-5 0-364,11-1 0,-1 2 0,-12 3 0,3 1 0,-5 1 0,1-1 0,0 1 0,-8 2 0,4-1 0,-4 1 724,9-1 0,-2 1-724,6 3 0,-1 2 0,-10-1 0,-1 0 0,12 0 0,1 0 0,-6 0 0,0 0 0,0 0 0,0 0 0,7 0 0,-3 0 0,-23-1 0,1 2 0,27 6 0,1 6 0,-19 2 0,-1 3 0,17 7 0,1 4 0,-8 0 0,-3 3 0,-3 4 0,0-1 0,5-3 0,0 1 421,-2 7 1,1 2-422,8-3 0,0-2 0,-3 0 0,-1 1 0,0 4 0,1-1 0,3-7 0,0-2 0,-10 4 0,-1 0 0,10-4 0,0-1 0,-12-1 0,1 0 0,10-3 0,2-1 0,-6 5 0,0-2 0,7-11 0,0-1 0,0 9 0,0-2 0,1-11 0,-3-3 1044,-16 5 0,-1-1-1044,15-3 0,-2-1 0,-25-1 0,0 0 717,14-3 1,1 0-718,-12 2 0,-2 0 0,-4-7 0,-1 0 1226,38 7-1226,-4-8 0,-26 0 2040,14 0-2040,-17 0 1535,9 7-1535,0-5 0,33 5 133,-14 1-133,-23-8 0,1 2 0,-10 5 0,-1 2 0,12-4 0,0 0 0,31 13 0,-34-9 0,0 1 0,32 7 0,-36-8 0,1 1 0,-5-2 0,-1 2 0,-1 2 0,-1 1 55,29 13-55,-4-1 0,-18 4 0,7-11 0,-16 3 0,16-5 736,-7-1-736,9 1 0,0 0 0,19 13 0,-14-10 0,15 17 0,-20-11 0,-9-1 0,-2 5 0,-9-13 0,0 12 0,-8-12 0,-1 10 0,-1-10 0,3 10 0,-1-10 0,6 12 0,-13-13 0,13 13 0,-13-13 0,13 6 0,-13-8 0,5 1 0,-13 5 0,4-4 0,-10 4 0,3-6 0,-6-1 0,0-5 0,-5 3 0,-2-9 0,-5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0 504 24575,'0'-13'0,"0"-9"0,0 10 0,5-17 0,0 17 0,10-18 0,0 18 0,1-12 0,3 9 0,-4 0 0,10-5 0,-8 5 0,12-7 0,-7 6 0,11-4 0,-1 3 0,-6 1 0,5 0 0,-4 1 0,5 3 0,0-3 0,0 4 0,0 0 0,0 0 0,-5 1 0,4-1 0,-5 0 0,1 1 0,-2 0 0,-10 4 0,3-3 0,-3 8 0,0-3 0,3 4 0,-8-4 0,9 3 0,1-3 0,1 4 0,10-5 0,-5 4 0,6-4 0,0 5 0,1-5 0,-1 4 0,6-4 0,-4 5 0,4 0 0,1 0 0,-5 0 0,4 0 0,1 0 0,-5 0 0,4 0 0,1 0 0,-5 0 0,4 0 0,-6 5 0,1 1 0,-1 5 0,-6-1 0,-1 0 0,-5 0 0,0 0 0,-1-1 0,1 5 0,-6-3 0,0 2 0,0-3 0,-4 3 0,4-2 0,-5 2 0,0-4 0,0 0 0,-1 0 0,1 0 0,0-1 0,0-3 0,0 3 0,-4-3 0,2 0 0,-6 3 0,7-3 0,-7 4 0,3-1 0,0-3 0,-3 3 0,3-3 0,0 4 0,-3 0 0,7-1 0,-8 1 0,4 5 0,-4-4 0,4 3 0,-3 1 0,3-4 0,-4 4 0,4-5 0,-3-1 0,3 1 0,-4 0 0,0 0 0,0-1 0,0 1 0,4-5 0,1 0 0,-1-4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5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0 552 24575,'0'-19'0,"0"8"0,0-13 0,9 13 0,-2-7 0,11 7 0,3-9 0,-5 9 0,8-8 0,-9 4 0,10-1 0,-9 2 0,8 0 0,-9 3 0,5-3 0,-1 4 0,-4 1 0,3-1 0,-3 0 0,5 0 0,-5-4 0,3 3 0,-7-3 0,7 4 0,-8 1 0,9 0 0,-9 0 0,8-1 0,-8 1 0,4-1 0,-6 1 0,1 0 0,0 0 0,0 4 0,0-3 0,0 3 0,-1 1 0,1-4 0,0 7 0,0-7 0,0 3 0,-1 0 0,-3-3 0,3 7 0,-3-3 0,4 0 0,-1-1 0,1 0 0,5-3 0,0 7 0,6-8 0,0 8 0,5-4 0,-4 1 0,10 3 0,-5-8 0,1 7 0,3-2 0,-3 4 0,-1 0 0,5-5 0,-4 4 0,5-4 0,0 5 0,0-5 0,-5 4 0,-2-4 0,0 5 0,-4 0 0,4 0 0,-5 0 0,-1 0 0,1 0 0,-5 0 0,3 0 0,-8 0 0,8 0 0,-8 0 0,4 0 0,0 0 0,-4 0 0,3 0 0,-4 0 0,0 0 0,5 0 0,-4 0 0,3 0 0,-4 0 0,0 0 0,4 0 0,-3 0 0,4 4 0,-5-3 0,-1 3 0,1 0 0,0 0 0,0 1 0,-5 3 0,4-7 0,-3 7 0,0-3 0,3-1 0,-7 4 0,7-7 0,-3 7 0,-1-3 0,4 4 0,-7 0 0,7-4 0,-3 3 0,0-4 0,3 5 0,-3 0 0,4-4 0,-5 3 0,4-3 0,-3 0 0,0 2 0,3-6 0,-3 7 0,4-7 0,0 7 0,-1-3 0,1 0 0,0 2 0,-1-6 0,-3 7 0,3-7 0,-3 7 0,4-7 0,-4 7 0,2-7 0,-2 6 0,3-2 0,1 0 0,-5-2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5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24575,'13'0'0,"2"0"0,-1-4 0,5 3 0,1-3 0,1-4 0,10 5 0,-10-5 0,4 3 0,0 4 0,2-3 0,-1-1 0,5 4 0,-4-3 0,5-1 0,-6 4 0,5-4 0,-10 5 0,4 0 0,0 0 0,-4 0 0,5 0 0,-12 0 0,5 0 0,-4 0 0,4 0 0,1 0 0,-1 0 0,1 0 0,-5 0 0,3 0 0,-8 0 0,8 0 0,-8 0 0,4 0 0,-5 0 0,0 0 0,-1 0 0,1 0 0,0 0 0,0 0 0,0 0 0,0 0 0,4 0 0,2 0 0,0 0 0,3 0 0,-8 0 0,8 0 0,-3 0 0,0 0 0,3 0 0,-3 0 0,0 4 0,3-3 0,-8 7 0,4-7 0,-1 7 0,-3-7 0,4 7 0,0-2 0,-4-1 0,3 3 0,-4-3 0,5 4 0,-4-4 0,3 3 0,-4-7 0,0 7 0,0-3 0,-4 4 0,3-4 0,-4 2 0,5-2 0,0 0 0,-4 3 0,2-7 0,-6 7 0,7-4 0,-3 5 0,0 0 0,2-1 0,-2 1 0,0 0 0,3-1 0,-7 1 0,6 0 0,-2 0 0,0-1 0,3-3 0,-7-2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02:35:5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0 707 24575,'4'-13'0,"9"7"0,-7-11 0,7 7 0,1-9 0,1 5 0,4-4 0,1-3 0,0 0 0,1-10 0,-1 10 0,1-10 0,-6 10 0,5-4 0,-10 5 0,9 1 0,-8-1 0,7 0 0,-7 5 0,3-3 0,-5 8 0,0-9 0,1 4 0,-1 0 0,5-3 0,-4 8 0,4-9 0,-5 9 0,0-4 0,1 0 0,3 4 0,-2-4 0,2 5 0,-4 0 0,0-5 0,5 3 0,-3-2 0,2 7 0,-4-2 0,0 3 0,0-4 0,-1 4 0,1-3 0,0 7 0,0-2 0,0-1 0,-1 3 0,6-3 0,1 4 0,0-4 0,3 3 0,-3-3 0,4-1 0,-4 4 0,4-3 0,-5 4 0,6 0 0,-5 0 0,3 0 0,-3 0 0,4-5 0,7 4 0,-6-3 0,11 4 0,-4 0 0,5 0 0,0 0 0,-6 0 0,5 0 0,-10 0 0,4 0 0,0-5 0,-8 4 0,7-4 0,-10 5 0,1 0 0,4 0 0,-9 0 0,3-4 0,-4 3 0,0-3 0,0 4 0,0 0 0,-1 0 0,1 0 0,0 0 0,0 0 0,-1 0 0,1 0 0,-1 0 0,1 0 0,-1 0 0,0 4 0,-3 1 0,2 3 0,-2 1 0,4 0 0,-4 0 0,3 0 0,-3-1 0,4 1 0,-1 0 0,-3 0 0,3 0 0,-3-1 0,0 1 0,3 0 0,-3 0 0,-1 0 0,4-1 0,-3 1 0,4 0 0,-4 0 0,2-1 0,-6 1 0,7 0 0,-7-1 0,7 1 0,-7 0 0,7 0 0,-3 0 0,4 4 0,0-3 0,-4 4 0,3-5 0,-7 0 0,7 4 0,-3-3 0,1 4 0,1-5 0,-1 4 0,3-3 0,-4 4 0,3-5 0,-7 0 0,7-1 0,-7 1 0,3 0 0,-1 0 0,-2 0 0,7 0 0,-7 0 0,7-1 0,-7 1 0,7 0 0,-7 0 0,7 0 0,-7 0 0,3 0 0,0-1 0,-3 1 0,3 0 0,-4 0 0,4-4 0,-3 2 0,2-2 0,-3 3 0,0-3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1114-FFBA-FA40-9096-7266E5D2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2267-AAA2-264E-82B8-3E13DA3F7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AEEF-FF61-514C-ABE1-2C08B9A8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07C3-EE23-C94E-BF70-5AA3027B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C5FF-3B4F-CA4B-875D-FBA928FF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67AC-5DC7-0D47-8A90-66915DEF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C73BA-B01D-354A-B31B-89D0937A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7C4B-9F6D-8E43-B401-48765356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E455-14C7-2B45-8257-AA96AB62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8B96-D8DF-EC48-AA2A-11007C80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F057C-CEAE-104F-9F78-4FFFD1B0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4DB9D-3E70-4248-B96E-DEA6C160C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B478-E176-B648-ADD3-FD5F6FEF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3D84-F50B-BF4A-A54F-1BCDBFEE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5F0F-A27E-D04A-AB67-ED8B70EC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4D40-45CA-AD46-A1F1-78E5017B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AC18-24DD-8640-85DB-2A155E1D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49D4-39EE-5E46-9664-E0F5746A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BE23-9F10-CC4D-B564-E07944D9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7FE1-970F-1648-A74C-F957936E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D1A6-F0DC-DB43-80FC-B5EC7E49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629D8-C8D3-4D4C-BD07-A23F5BC3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6B8B-2FDB-1340-B15A-BDF8B11E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0438-A3FF-3146-9F4C-3EA3DB47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7CC6-D061-D147-ACEA-5E3C81E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A4A7-BD41-9848-A374-B9B6AB5D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168E-5F4E-6C47-8526-69CF8DB9D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8FFE-BD27-0546-9A4F-904AA472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EBAC-AFED-B74E-A2D9-13BBC0C3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4B056-CC14-1149-8CFE-683DC452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D5E85-1F44-E14D-A863-3804546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0A2E-0B65-0743-8DF5-A6308FFC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505B-F8E6-4840-B8E6-5796E87B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69A5-C78B-244D-879E-5BAF5C1EF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B3FC4-2230-B84D-9BF7-4AF8D8EC9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71FD-2161-CD4E-A09C-FC079E618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4AF2D-E0BA-8E4E-A75E-0723FAB1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A7D04-B558-CB43-8BEA-56D75563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D465B-D754-834F-BC95-F54B2684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6375-B39D-E549-83D7-33444DA0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77186-D977-4940-84D0-6AD9EEDE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802D-3C8D-224F-933F-F2851BA7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63EC0-0DC1-BE42-A1F4-EE8C41A5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567D1-E92E-8D41-A7D7-63A360F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3275C-D480-3C42-8FCD-E15E6E6A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1BD4C-6470-2841-A2FC-79E77F54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EEC8-26D9-B443-A5E2-4FCCA872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E672-AF7E-8944-857A-AE1ED8D3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69822-A240-C245-A42B-A8D34B656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8375-3FAA-6342-82D3-FB591099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93C6E-2810-8B45-900D-56D04D47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E175-9F0D-144A-9FAB-C9A0C691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B1BD-DE09-544C-B1E2-EAFB21A8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589E3-3CA2-6D4B-8A41-4BDFB2516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90793-1C3A-F641-AD87-F9169C6C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D2C2-D5DB-9C41-ADFC-016E169D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666C-27B8-7A4C-BE56-C6EA01CC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A9F5-97C7-064B-9E31-82965262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43ADE-95A5-AB4C-B36F-C2B8917A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5D8E3-25EF-974A-8F76-543AF6C5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DC4B-D835-1A49-AB7B-BB26236BC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AC3A-0E5F-244E-97AE-E49D37F98F9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46C9-85C0-1348-89CE-A05DF6F90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1A8D-20B8-1741-86DB-78BBE5B51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B28E-C3AD-BD49-9D0E-BB2588F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8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36.xml"/><Relationship Id="rId21" Type="http://schemas.openxmlformats.org/officeDocument/2006/relationships/customXml" Target="../ink/ink27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47" Type="http://schemas.openxmlformats.org/officeDocument/2006/relationships/customXml" Target="../ink/ink40.xml"/><Relationship Id="rId50" Type="http://schemas.openxmlformats.org/officeDocument/2006/relationships/image" Target="../media/image48.png"/><Relationship Id="rId7" Type="http://schemas.openxmlformats.org/officeDocument/2006/relationships/customXml" Target="../ink/ink20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9" Type="http://schemas.openxmlformats.org/officeDocument/2006/relationships/customXml" Target="../ink/ink31.xml"/><Relationship Id="rId11" Type="http://schemas.openxmlformats.org/officeDocument/2006/relationships/customXml" Target="../ink/ink22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35.xml"/><Relationship Id="rId40" Type="http://schemas.openxmlformats.org/officeDocument/2006/relationships/image" Target="../media/image43.png"/><Relationship Id="rId45" Type="http://schemas.openxmlformats.org/officeDocument/2006/relationships/customXml" Target="../ink/ink39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41.xml"/><Relationship Id="rId10" Type="http://schemas.openxmlformats.org/officeDocument/2006/relationships/image" Target="../media/image28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4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customXml" Target="../ink/ink21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30.xml"/><Relationship Id="rId30" Type="http://schemas.openxmlformats.org/officeDocument/2006/relationships/image" Target="../media/image38.png"/><Relationship Id="rId35" Type="http://schemas.openxmlformats.org/officeDocument/2006/relationships/customXml" Target="../ink/ink34.xml"/><Relationship Id="rId43" Type="http://schemas.openxmlformats.org/officeDocument/2006/relationships/customXml" Target="../ink/ink38.xml"/><Relationship Id="rId48" Type="http://schemas.openxmlformats.org/officeDocument/2006/relationships/image" Target="../media/image47.png"/><Relationship Id="rId8" Type="http://schemas.openxmlformats.org/officeDocument/2006/relationships/image" Target="../media/image27.png"/><Relationship Id="rId3" Type="http://schemas.openxmlformats.org/officeDocument/2006/relationships/customXml" Target="../ink/ink18.xml"/><Relationship Id="rId12" Type="http://schemas.openxmlformats.org/officeDocument/2006/relationships/image" Target="../media/image29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0" Type="http://schemas.openxmlformats.org/officeDocument/2006/relationships/image" Target="../media/image33.png"/><Relationship Id="rId41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56.png"/><Relationship Id="rId3" Type="http://schemas.openxmlformats.org/officeDocument/2006/relationships/image" Target="../media/image51.jpg"/><Relationship Id="rId7" Type="http://schemas.openxmlformats.org/officeDocument/2006/relationships/image" Target="../media/image53.png"/><Relationship Id="rId12" Type="http://schemas.openxmlformats.org/officeDocument/2006/relationships/customXml" Target="../ink/ink46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54.png"/><Relationship Id="rId14" Type="http://schemas.openxmlformats.org/officeDocument/2006/relationships/customXml" Target="../ink/ink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59.jp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image" Target="../media/image66.png"/><Relationship Id="rId4" Type="http://schemas.openxmlformats.org/officeDocument/2006/relationships/customXml" Target="../ink/ink52.xml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202-608F-5548-BECB-3173191A6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844" y="-95357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AROUND THE WORLD IN 80 PROBES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3FCF9-3556-F346-911A-1275F0CE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6979"/>
          </a:xfrm>
        </p:spPr>
        <p:txBody>
          <a:bodyPr>
            <a:normAutofit fontScale="77500" lnSpcReduction="20000"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4200" dirty="0">
                <a:solidFill>
                  <a:schemeClr val="bg1"/>
                </a:solidFill>
              </a:rPr>
              <a:t>AN ANALYSIS OF UFO SIGHTINGS AROUND THE WORLD IN THE LAST CENTURY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DISCLAIMER: NO PERSON OR PERSONS WERE PROBED IN THE MAKING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1920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EBC-45F4-064B-819F-8B6D45A0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6DC8C0B-F469-2346-A216-279CC5C32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CC7F5D-157E-D24A-83A7-1F16C51EC202}"/>
                  </a:ext>
                </a:extLst>
              </p14:cNvPr>
              <p14:cNvContentPartPr/>
              <p14:nvPr/>
            </p14:nvContentPartPr>
            <p14:xfrm>
              <a:off x="3638374" y="787330"/>
              <a:ext cx="733320" cy="42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CC7F5D-157E-D24A-83A7-1F16C51EC2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9734" y="778690"/>
                <a:ext cx="7509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4F178F-51E4-DB41-9648-751084299974}"/>
                  </a:ext>
                </a:extLst>
              </p14:cNvPr>
              <p14:cNvContentPartPr/>
              <p14:nvPr/>
            </p14:nvContentPartPr>
            <p14:xfrm>
              <a:off x="1872214" y="3891610"/>
              <a:ext cx="498960" cy="12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4F178F-51E4-DB41-9648-7510842999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3574" y="3882970"/>
                <a:ext cx="516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3813A2-102F-C24C-B1A7-DB01FFDDD0E8}"/>
                  </a:ext>
                </a:extLst>
              </p14:cNvPr>
              <p14:cNvContentPartPr/>
              <p14:nvPr/>
            </p14:nvContentPartPr>
            <p14:xfrm>
              <a:off x="3808654" y="3823210"/>
              <a:ext cx="532440" cy="8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3813A2-102F-C24C-B1A7-DB01FFDDD0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9654" y="3814570"/>
                <a:ext cx="550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D7510F-136F-244F-B51A-37975FA194D6}"/>
                  </a:ext>
                </a:extLst>
              </p14:cNvPr>
              <p14:cNvContentPartPr/>
              <p14:nvPr/>
            </p14:nvContentPartPr>
            <p14:xfrm>
              <a:off x="1789774" y="5634370"/>
              <a:ext cx="598320" cy="157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D7510F-136F-244F-B51A-37975FA194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0774" y="5625370"/>
                <a:ext cx="6159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7871F3-C031-EC4B-B67E-1DA724048288}"/>
                  </a:ext>
                </a:extLst>
              </p14:cNvPr>
              <p14:cNvContentPartPr/>
              <p14:nvPr/>
            </p14:nvContentPartPr>
            <p14:xfrm>
              <a:off x="3814774" y="5076730"/>
              <a:ext cx="510120" cy="149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7871F3-C031-EC4B-B67E-1DA7240482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06134" y="5067730"/>
                <a:ext cx="527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264414-4AB3-DE46-82C7-1DA4F5F7731B}"/>
                  </a:ext>
                </a:extLst>
              </p14:cNvPr>
              <p14:cNvContentPartPr/>
              <p14:nvPr/>
            </p14:nvContentPartPr>
            <p14:xfrm>
              <a:off x="5563654" y="613450"/>
              <a:ext cx="669600" cy="18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264414-4AB3-DE46-82C7-1DA4F5F773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4654" y="604450"/>
                <a:ext cx="687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FB478C-D458-794F-9F0A-6043E373DC47}"/>
                  </a:ext>
                </a:extLst>
              </p14:cNvPr>
              <p14:cNvContentPartPr/>
              <p14:nvPr/>
            </p14:nvContentPartPr>
            <p14:xfrm>
              <a:off x="7422694" y="915850"/>
              <a:ext cx="624600" cy="198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FB478C-D458-794F-9F0A-6043E373DC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13694" y="907210"/>
                <a:ext cx="642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5D1B962-4697-8142-8FAF-6B658DA82970}"/>
                  </a:ext>
                </a:extLst>
              </p14:cNvPr>
              <p14:cNvContentPartPr/>
              <p14:nvPr/>
            </p14:nvContentPartPr>
            <p14:xfrm>
              <a:off x="5620174" y="3819970"/>
              <a:ext cx="461520" cy="86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D1B962-4697-8142-8FAF-6B658DA829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11174" y="3811330"/>
                <a:ext cx="479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6E5D28-1EAC-D34E-8051-DDB2B8806576}"/>
                  </a:ext>
                </a:extLst>
              </p14:cNvPr>
              <p14:cNvContentPartPr/>
              <p14:nvPr/>
            </p14:nvContentPartPr>
            <p14:xfrm>
              <a:off x="5488414" y="4442770"/>
              <a:ext cx="600480" cy="254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6E5D28-1EAC-D34E-8051-DDB2B88065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79414" y="4433770"/>
                <a:ext cx="618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57774C-A9DF-014C-93F6-E522D74B18B8}"/>
                  </a:ext>
                </a:extLst>
              </p14:cNvPr>
              <p14:cNvContentPartPr/>
              <p14:nvPr/>
            </p14:nvContentPartPr>
            <p14:xfrm>
              <a:off x="7483534" y="3670210"/>
              <a:ext cx="635760" cy="15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57774C-A9DF-014C-93F6-E522D74B18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74894" y="3661210"/>
                <a:ext cx="653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75CDD9-BAFD-4941-A2D9-6160AA09A427}"/>
                  </a:ext>
                </a:extLst>
              </p14:cNvPr>
              <p14:cNvContentPartPr/>
              <p14:nvPr/>
            </p14:nvContentPartPr>
            <p14:xfrm>
              <a:off x="7296694" y="5206330"/>
              <a:ext cx="673920" cy="285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75CDD9-BAFD-4941-A2D9-6160AA09A4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88054" y="5197690"/>
                <a:ext cx="691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890DF6-91D9-874C-B92B-140CB89FFAD0}"/>
                  </a:ext>
                </a:extLst>
              </p14:cNvPr>
              <p14:cNvContentPartPr/>
              <p14:nvPr/>
            </p14:nvContentPartPr>
            <p14:xfrm>
              <a:off x="9147094" y="673210"/>
              <a:ext cx="565560" cy="132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890DF6-91D9-874C-B92B-140CB89FFA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38094" y="664570"/>
                <a:ext cx="5832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F1157C-46A1-B447-9E1C-1CDF360D525F}"/>
                  </a:ext>
                </a:extLst>
              </p14:cNvPr>
              <p14:cNvContentPartPr/>
              <p14:nvPr/>
            </p14:nvContentPartPr>
            <p14:xfrm>
              <a:off x="9280654" y="3490570"/>
              <a:ext cx="551880" cy="220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F1157C-46A1-B447-9E1C-1CDF360D52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71654" y="3481930"/>
                <a:ext cx="5695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0E582A-66CE-7C4C-98F2-FA24A8265388}"/>
                  </a:ext>
                </a:extLst>
              </p14:cNvPr>
              <p14:cNvContentPartPr/>
              <p14:nvPr/>
            </p14:nvContentPartPr>
            <p14:xfrm>
              <a:off x="9194254" y="4496770"/>
              <a:ext cx="551520" cy="19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0E582A-66CE-7C4C-98F2-FA24A82653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85254" y="4487770"/>
                <a:ext cx="569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539A48-F23A-3A41-8EB9-B0726E1CE627}"/>
                  </a:ext>
                </a:extLst>
              </p14:cNvPr>
              <p14:cNvContentPartPr/>
              <p14:nvPr/>
            </p14:nvContentPartPr>
            <p14:xfrm>
              <a:off x="11174254" y="849250"/>
              <a:ext cx="446400" cy="212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539A48-F23A-3A41-8EB9-B0726E1CE6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65614" y="840250"/>
                <a:ext cx="464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4EF5AF-9640-464D-B6CB-3741513518DE}"/>
                  </a:ext>
                </a:extLst>
              </p14:cNvPr>
              <p14:cNvContentPartPr/>
              <p14:nvPr/>
            </p14:nvContentPartPr>
            <p14:xfrm>
              <a:off x="11088934" y="3671290"/>
              <a:ext cx="435240" cy="84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4EF5AF-9640-464D-B6CB-3741513518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080294" y="3662290"/>
                <a:ext cx="4528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D2A4EF-48F6-4245-9F13-A1AFD4DBC7A7}"/>
                  </a:ext>
                </a:extLst>
              </p14:cNvPr>
              <p14:cNvContentPartPr/>
              <p14:nvPr/>
            </p14:nvContentPartPr>
            <p14:xfrm>
              <a:off x="11059774" y="4855690"/>
              <a:ext cx="533160" cy="169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D2A4EF-48F6-4245-9F13-A1AFD4DBC7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1134" y="4846690"/>
                <a:ext cx="550800" cy="1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97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C0FA-2312-A441-9DCE-B24CC981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7E4090-6D0D-C942-AC82-63DD80388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96" y="0"/>
            <a:ext cx="12194396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87DD12-6153-9244-81D4-71EE0A963E95}"/>
                  </a:ext>
                </a:extLst>
              </p14:cNvPr>
              <p14:cNvContentPartPr/>
              <p14:nvPr/>
            </p14:nvContentPartPr>
            <p14:xfrm>
              <a:off x="1726054" y="887770"/>
              <a:ext cx="606960" cy="310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87DD12-6153-9244-81D4-71EE0A963E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414" y="878770"/>
                <a:ext cx="624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BE91C1-C042-A94C-B46D-C470782FE9B2}"/>
                  </a:ext>
                </a:extLst>
              </p14:cNvPr>
              <p14:cNvContentPartPr/>
              <p14:nvPr/>
            </p14:nvContentPartPr>
            <p14:xfrm>
              <a:off x="3748174" y="963730"/>
              <a:ext cx="532800" cy="168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BE91C1-C042-A94C-B46D-C470782FE9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9174" y="954730"/>
                <a:ext cx="5504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E56B35-5449-3D4C-B60E-76AFA53A5535}"/>
                  </a:ext>
                </a:extLst>
              </p14:cNvPr>
              <p14:cNvContentPartPr/>
              <p14:nvPr/>
            </p14:nvContentPartPr>
            <p14:xfrm>
              <a:off x="5561494" y="316090"/>
              <a:ext cx="548280" cy="21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E56B35-5449-3D4C-B60E-76AFA53A55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2494" y="307090"/>
                <a:ext cx="565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196241-224F-EC4F-AC3E-55D9EB3D6198}"/>
                  </a:ext>
                </a:extLst>
              </p14:cNvPr>
              <p14:cNvContentPartPr/>
              <p14:nvPr/>
            </p14:nvContentPartPr>
            <p14:xfrm>
              <a:off x="7431334" y="428410"/>
              <a:ext cx="587880" cy="214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196241-224F-EC4F-AC3E-55D9EB3D61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2334" y="419410"/>
                <a:ext cx="605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E194EE-BBCF-614A-8FFD-A3599DC6ECA3}"/>
                  </a:ext>
                </a:extLst>
              </p14:cNvPr>
              <p14:cNvContentPartPr/>
              <p14:nvPr/>
            </p14:nvContentPartPr>
            <p14:xfrm>
              <a:off x="9336814" y="496810"/>
              <a:ext cx="589320" cy="24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E194EE-BBCF-614A-8FFD-A3599DC6EC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27814" y="487810"/>
                <a:ext cx="6069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25AD4B-CA02-3645-9D55-BCAE1EC56CD7}"/>
                  </a:ext>
                </a:extLst>
              </p14:cNvPr>
              <p14:cNvContentPartPr/>
              <p14:nvPr/>
            </p14:nvContentPartPr>
            <p14:xfrm>
              <a:off x="11116294" y="821530"/>
              <a:ext cx="518040" cy="127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25AD4B-CA02-3645-9D55-BCAE1EC56CD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07294" y="812530"/>
                <a:ext cx="535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A7C8C5-DA72-9A42-8B06-B44B109B4F3E}"/>
                  </a:ext>
                </a:extLst>
              </p14:cNvPr>
              <p14:cNvContentPartPr/>
              <p14:nvPr/>
            </p14:nvContentPartPr>
            <p14:xfrm>
              <a:off x="1856374" y="2363410"/>
              <a:ext cx="730440" cy="147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A7C8C5-DA72-9A42-8B06-B44B109B4F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7374" y="2354410"/>
                <a:ext cx="7480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4DD036-DB49-1D4B-B200-57F2B4EB77B1}"/>
                  </a:ext>
                </a:extLst>
              </p14:cNvPr>
              <p14:cNvContentPartPr/>
              <p14:nvPr/>
            </p14:nvContentPartPr>
            <p14:xfrm>
              <a:off x="3796414" y="2723410"/>
              <a:ext cx="653400" cy="207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4DD036-DB49-1D4B-B200-57F2B4EB77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87774" y="2714770"/>
                <a:ext cx="6710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1DE77F-770A-144D-A087-69CFCF649CE5}"/>
                  </a:ext>
                </a:extLst>
              </p14:cNvPr>
              <p14:cNvContentPartPr/>
              <p14:nvPr/>
            </p14:nvContentPartPr>
            <p14:xfrm>
              <a:off x="5535214" y="2415970"/>
              <a:ext cx="601560" cy="21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1DE77F-770A-144D-A087-69CFCF649C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26214" y="2407330"/>
                <a:ext cx="619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EFCF97-0E86-BF41-8F1B-7600293A2508}"/>
                  </a:ext>
                </a:extLst>
              </p14:cNvPr>
              <p14:cNvContentPartPr/>
              <p14:nvPr/>
            </p14:nvContentPartPr>
            <p14:xfrm>
              <a:off x="7460854" y="2602450"/>
              <a:ext cx="532440" cy="14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EFCF97-0E86-BF41-8F1B-7600293A25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52214" y="2593450"/>
                <a:ext cx="550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E8CDE7-B3EE-234B-AF12-A121767E30D2}"/>
                  </a:ext>
                </a:extLst>
              </p14:cNvPr>
              <p14:cNvContentPartPr/>
              <p14:nvPr/>
            </p14:nvContentPartPr>
            <p14:xfrm>
              <a:off x="9203614" y="2525410"/>
              <a:ext cx="507960" cy="123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E8CDE7-B3EE-234B-AF12-A121767E30D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94974" y="2516410"/>
                <a:ext cx="525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7C551B-AFDD-1543-8787-CD0B2BD93DA7}"/>
                  </a:ext>
                </a:extLst>
              </p14:cNvPr>
              <p14:cNvContentPartPr/>
              <p14:nvPr/>
            </p14:nvContentPartPr>
            <p14:xfrm>
              <a:off x="11083534" y="2421730"/>
              <a:ext cx="710640" cy="177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7C551B-AFDD-1543-8787-CD0B2BD93DA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74534" y="2412730"/>
                <a:ext cx="7282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E4AA13-26E2-9F40-B11A-A8DFE745F1E7}"/>
                  </a:ext>
                </a:extLst>
              </p14:cNvPr>
              <p14:cNvContentPartPr/>
              <p14:nvPr/>
            </p14:nvContentPartPr>
            <p14:xfrm>
              <a:off x="1725334" y="3436210"/>
              <a:ext cx="514080" cy="59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E4AA13-26E2-9F40-B11A-A8DFE745F1E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16334" y="3427210"/>
                <a:ext cx="53172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DA10CD-36E5-8F40-860C-18AE88B5FBCA}"/>
                  </a:ext>
                </a:extLst>
              </p14:cNvPr>
              <p14:cNvContentPartPr/>
              <p14:nvPr/>
            </p14:nvContentPartPr>
            <p14:xfrm>
              <a:off x="3743854" y="3816370"/>
              <a:ext cx="542160" cy="11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DA10CD-36E5-8F40-860C-18AE88B5FB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34854" y="3807730"/>
                <a:ext cx="559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9E5BEF-DC18-C849-A82D-4BBA0DD7612D}"/>
                  </a:ext>
                </a:extLst>
              </p14:cNvPr>
              <p14:cNvContentPartPr/>
              <p14:nvPr/>
            </p14:nvContentPartPr>
            <p14:xfrm>
              <a:off x="5572294" y="3583090"/>
              <a:ext cx="513720" cy="12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9E5BEF-DC18-C849-A82D-4BBA0DD7612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63294" y="3574450"/>
                <a:ext cx="5313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B433B8-C3A4-6B4B-9D72-20AE33F9F91C}"/>
                  </a:ext>
                </a:extLst>
              </p14:cNvPr>
              <p14:cNvContentPartPr/>
              <p14:nvPr/>
            </p14:nvContentPartPr>
            <p14:xfrm>
              <a:off x="7396774" y="3390850"/>
              <a:ext cx="712800" cy="176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B433B8-C3A4-6B4B-9D72-20AE33F9F91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88134" y="3382210"/>
                <a:ext cx="730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164B8F-D0C4-834D-800A-7F2ABA5C228B}"/>
                  </a:ext>
                </a:extLst>
              </p14:cNvPr>
              <p14:cNvContentPartPr/>
              <p14:nvPr/>
            </p14:nvContentPartPr>
            <p14:xfrm>
              <a:off x="9139174" y="3380050"/>
              <a:ext cx="722160" cy="162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164B8F-D0C4-834D-800A-7F2ABA5C22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30174" y="3371410"/>
                <a:ext cx="739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44E01F-1B49-0949-ACC6-6B04D554C596}"/>
                  </a:ext>
                </a:extLst>
              </p14:cNvPr>
              <p14:cNvContentPartPr/>
              <p14:nvPr/>
            </p14:nvContentPartPr>
            <p14:xfrm>
              <a:off x="11098654" y="3883330"/>
              <a:ext cx="671040" cy="128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44E01F-1B49-0949-ACC6-6B04D554C5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089654" y="3874330"/>
                <a:ext cx="6886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901D7FA-E3DA-BD47-ADCE-1E604D8ACCA4}"/>
                  </a:ext>
                </a:extLst>
              </p14:cNvPr>
              <p14:cNvContentPartPr/>
              <p14:nvPr/>
            </p14:nvContentPartPr>
            <p14:xfrm>
              <a:off x="1683934" y="5697730"/>
              <a:ext cx="535680" cy="115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901D7FA-E3DA-BD47-ADCE-1E604D8ACCA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74934" y="5688730"/>
                <a:ext cx="5533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F47D1D4-CDBC-8A47-89E5-95814D8929D1}"/>
                  </a:ext>
                </a:extLst>
              </p14:cNvPr>
              <p14:cNvContentPartPr/>
              <p14:nvPr/>
            </p14:nvContentPartPr>
            <p14:xfrm>
              <a:off x="3788854" y="5697730"/>
              <a:ext cx="478080" cy="167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F47D1D4-CDBC-8A47-89E5-95814D8929D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80214" y="5689090"/>
                <a:ext cx="495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FCEABC6-1F17-3541-ABBC-CF467B64190B}"/>
                  </a:ext>
                </a:extLst>
              </p14:cNvPr>
              <p14:cNvContentPartPr/>
              <p14:nvPr/>
            </p14:nvContentPartPr>
            <p14:xfrm>
              <a:off x="5585974" y="5790970"/>
              <a:ext cx="649800" cy="139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FCEABC6-1F17-3541-ABBC-CF467B64190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77334" y="5782330"/>
                <a:ext cx="667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3039A0-B023-304B-A4B4-58D72E2E7023}"/>
                  </a:ext>
                </a:extLst>
              </p14:cNvPr>
              <p14:cNvContentPartPr/>
              <p14:nvPr/>
            </p14:nvContentPartPr>
            <p14:xfrm>
              <a:off x="7429534" y="5175010"/>
              <a:ext cx="641880" cy="180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3039A0-B023-304B-A4B4-58D72E2E702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20894" y="5166010"/>
                <a:ext cx="659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529A23-CFDD-3E43-8D48-2A96710652CB}"/>
                  </a:ext>
                </a:extLst>
              </p14:cNvPr>
              <p14:cNvContentPartPr/>
              <p14:nvPr/>
            </p14:nvContentPartPr>
            <p14:xfrm>
              <a:off x="9353014" y="5256010"/>
              <a:ext cx="649440" cy="17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529A23-CFDD-3E43-8D48-2A96710652C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344014" y="5247370"/>
                <a:ext cx="6670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159E2B-B33A-854C-BA7E-5845F39797D0}"/>
                  </a:ext>
                </a:extLst>
              </p14:cNvPr>
              <p14:cNvContentPartPr/>
              <p14:nvPr/>
            </p14:nvContentPartPr>
            <p14:xfrm>
              <a:off x="11215654" y="5042170"/>
              <a:ext cx="772200" cy="25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159E2B-B33A-854C-BA7E-5845F39797D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206654" y="5033530"/>
                <a:ext cx="78984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76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11DE-597D-E247-8843-390E83A6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427"/>
            <a:ext cx="10515600" cy="1325563"/>
          </a:xfrm>
        </p:spPr>
        <p:txBody>
          <a:bodyPr/>
          <a:lstStyle/>
          <a:p>
            <a:r>
              <a:rPr lang="en-US"/>
              <a:t>Is this trend reflective of the entire country?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18C87-D54D-9648-9561-8BD151076157}"/>
              </a:ext>
            </a:extLst>
          </p:cNvPr>
          <p:cNvSpPr txBox="1"/>
          <p:nvPr/>
        </p:nvSpPr>
        <p:spPr>
          <a:xfrm>
            <a:off x="0" y="1662317"/>
            <a:ext cx="3371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My previous postulate was that because most sightings happened at night, we should be seeing a spike in wintertime when it is darker for longer periods of time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F7FD70-DE3B-FB4C-AA5E-3AB7F2C2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6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11DE-597D-E247-8843-390E83A6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427"/>
            <a:ext cx="10515600" cy="1325563"/>
          </a:xfrm>
        </p:spPr>
        <p:txBody>
          <a:bodyPr/>
          <a:lstStyle/>
          <a:p>
            <a:r>
              <a:rPr lang="en-US"/>
              <a:t>Is this trend reflective of the entire country?</a:t>
            </a:r>
            <a:endParaRPr lang="en-US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72A91A3-0867-7B44-920D-677D09561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6" y="667265"/>
            <a:ext cx="8820664" cy="61907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18C87-D54D-9648-9561-8BD151076157}"/>
              </a:ext>
            </a:extLst>
          </p:cNvPr>
          <p:cNvSpPr txBox="1"/>
          <p:nvPr/>
        </p:nvSpPr>
        <p:spPr>
          <a:xfrm>
            <a:off x="0" y="1662317"/>
            <a:ext cx="3371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My previous postulate was that because most sightings happened at night, we should be seeing a spike in wintertime when it is darker for longer periods of time</a:t>
            </a:r>
          </a:p>
        </p:txBody>
      </p:sp>
    </p:spTree>
    <p:extLst>
      <p:ext uri="{BB962C8B-B14F-4D97-AF65-F5344CB8AC3E}">
        <p14:creationId xmlns:p14="http://schemas.microsoft.com/office/powerpoint/2010/main" val="161308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8E78-0356-CC47-BEDF-EE2A3C2B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8F4D-D701-2840-8BF0-80D91E5A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trend is country wide it is unlikely that local weather, altitude or terrain will tell us why more sightings happen in the summer</a:t>
            </a:r>
          </a:p>
          <a:p>
            <a:endParaRPr lang="en-US" dirty="0"/>
          </a:p>
          <a:p>
            <a:r>
              <a:rPr lang="en-US" dirty="0"/>
              <a:t>Instead let’s look into why the most popular sighting is light</a:t>
            </a:r>
          </a:p>
          <a:p>
            <a:endParaRPr lang="en-US" dirty="0"/>
          </a:p>
          <a:p>
            <a:r>
              <a:rPr lang="en-US" dirty="0"/>
              <a:t>Since many of the states with higher counts were on the ocean, do lighthouses contribute to UFO sightings?</a:t>
            </a:r>
          </a:p>
        </p:txBody>
      </p:sp>
    </p:spTree>
    <p:extLst>
      <p:ext uri="{BB962C8B-B14F-4D97-AF65-F5344CB8AC3E}">
        <p14:creationId xmlns:p14="http://schemas.microsoft.com/office/powerpoint/2010/main" val="291530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67BE-DCD0-FC4F-AFD4-2AFF1F0B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person, covered, side&#10;&#10;Description automatically generated">
            <a:extLst>
              <a:ext uri="{FF2B5EF4-FFF2-40B4-BE49-F238E27FC236}">
                <a16:creationId xmlns:a16="http://schemas.microsoft.com/office/drawing/2014/main" id="{ABAB19AD-71D5-C640-A283-D8639A4DF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0"/>
            <a:ext cx="8225482" cy="6858000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3F27365-DEA0-E849-A6FD-6B062999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095999" cy="6863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D44DD9-C9DC-BB4B-9028-51BA354B797B}"/>
                  </a:ext>
                </a:extLst>
              </p14:cNvPr>
              <p14:cNvContentPartPr/>
              <p14:nvPr/>
            </p14:nvContentPartPr>
            <p14:xfrm>
              <a:off x="1908428" y="2532610"/>
              <a:ext cx="1303920" cy="193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D44DD9-C9DC-BB4B-9028-51BA354B79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9788" y="2523610"/>
                <a:ext cx="1321560" cy="19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D2C5C6-4DB5-544F-A41A-DCE32D4DC37C}"/>
                  </a:ext>
                </a:extLst>
              </p14:cNvPr>
              <p14:cNvContentPartPr/>
              <p14:nvPr/>
            </p14:nvContentPartPr>
            <p14:xfrm>
              <a:off x="8476628" y="2638810"/>
              <a:ext cx="943560" cy="120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D2C5C6-4DB5-544F-A41A-DCE32D4DC3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7988" y="2629810"/>
                <a:ext cx="96120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C3685A-A113-144A-B8C5-4068BB75103A}"/>
                  </a:ext>
                </a:extLst>
              </p14:cNvPr>
              <p14:cNvContentPartPr/>
              <p14:nvPr/>
            </p14:nvContentPartPr>
            <p14:xfrm>
              <a:off x="3716348" y="5099050"/>
              <a:ext cx="1679040" cy="94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C3685A-A113-144A-B8C5-4068BB7510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7708" y="5090410"/>
                <a:ext cx="169668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1E5BF7-7109-8145-B2C2-AC233634AB5B}"/>
                  </a:ext>
                </a:extLst>
              </p14:cNvPr>
              <p14:cNvContentPartPr/>
              <p14:nvPr/>
            </p14:nvContentPartPr>
            <p14:xfrm>
              <a:off x="10315508" y="5263210"/>
              <a:ext cx="821160" cy="667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1E5BF7-7109-8145-B2C2-AC233634AB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06508" y="5254570"/>
                <a:ext cx="83880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E48539-7732-BE4E-83AC-3E631A973921}"/>
                  </a:ext>
                </a:extLst>
              </p14:cNvPr>
              <p14:cNvContentPartPr/>
              <p14:nvPr/>
            </p14:nvContentPartPr>
            <p14:xfrm>
              <a:off x="2938388" y="2562490"/>
              <a:ext cx="5433480" cy="81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E48539-7732-BE4E-83AC-3E631A9739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9748" y="2553490"/>
                <a:ext cx="545112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41C3FFC-06F3-494D-83ED-B35EA11E7C72}"/>
                  </a:ext>
                </a:extLst>
              </p14:cNvPr>
              <p14:cNvContentPartPr/>
              <p14:nvPr/>
            </p14:nvContentPartPr>
            <p14:xfrm>
              <a:off x="5208188" y="5095450"/>
              <a:ext cx="4974120" cy="68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41C3FFC-06F3-494D-83ED-B35EA11E7C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99548" y="5086810"/>
                <a:ext cx="499176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85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1973-6CF8-F64B-BFE5-E3E81AB8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B836BFF-CB97-BF46-B75A-5AC95A5C6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028" y="3480912"/>
            <a:ext cx="5503334" cy="3452233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350D4F2-D49A-AD49-826C-DC93EDE9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28" y="-1"/>
            <a:ext cx="5503334" cy="3575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055662-3429-7C4F-9851-165DFCCC0B92}"/>
                  </a:ext>
                </a:extLst>
              </p14:cNvPr>
              <p14:cNvContentPartPr/>
              <p14:nvPr/>
            </p14:nvContentPartPr>
            <p14:xfrm>
              <a:off x="3130280" y="19551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055662-3429-7C4F-9851-165DFCCC0B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1280" y="19461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9B7C00-64F3-A24F-BC1A-BE63AC20C3AE}"/>
                  </a:ext>
                </a:extLst>
              </p14:cNvPr>
              <p14:cNvContentPartPr/>
              <p14:nvPr/>
            </p14:nvContentPartPr>
            <p14:xfrm>
              <a:off x="4864400" y="671733"/>
              <a:ext cx="790200" cy="1199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9B7C00-64F3-A24F-BC1A-BE63AC20C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5400" y="663093"/>
                <a:ext cx="807840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C3AC943-A15B-744E-8400-91985DE4952B}"/>
                  </a:ext>
                </a:extLst>
              </p14:cNvPr>
              <p14:cNvContentPartPr/>
              <p14:nvPr/>
            </p14:nvContentPartPr>
            <p14:xfrm>
              <a:off x="5021720" y="4405653"/>
              <a:ext cx="505080" cy="1067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C3AC943-A15B-744E-8400-91985DE495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3080" y="4396653"/>
                <a:ext cx="522720" cy="10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B2F9B2-A41B-484F-8C2E-CD54E4FF14FD}"/>
                  </a:ext>
                </a:extLst>
              </p14:cNvPr>
              <p14:cNvContentPartPr/>
              <p14:nvPr/>
            </p14:nvContentPartPr>
            <p14:xfrm>
              <a:off x="5530040" y="1670013"/>
              <a:ext cx="472680" cy="2937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B2F9B2-A41B-484F-8C2E-CD54E4FF14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1040" y="1661013"/>
                <a:ext cx="490320" cy="29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38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CD99-618E-E54E-97A6-BE1AE0B4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BD1F154-8B42-0441-B8D9-E78C6730B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65242"/>
            <a:ext cx="4243916" cy="6988484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22E760C4-9202-C24E-9369-89BD7B2D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16" y="-65242"/>
            <a:ext cx="987233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551534-CEA6-4045-8DE2-6605B6B7E9E1}"/>
                  </a:ext>
                </a:extLst>
              </p14:cNvPr>
              <p14:cNvContentPartPr/>
              <p14:nvPr/>
            </p14:nvContentPartPr>
            <p14:xfrm>
              <a:off x="3276080" y="1081053"/>
              <a:ext cx="1343880" cy="2221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551534-CEA6-4045-8DE2-6605B6B7E9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080" y="1072053"/>
                <a:ext cx="1361520" cy="223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65A621F-9CCC-744F-B85B-C82A99501447}"/>
              </a:ext>
            </a:extLst>
          </p:cNvPr>
          <p:cNvGrpSpPr/>
          <p:nvPr/>
        </p:nvGrpSpPr>
        <p:grpSpPr>
          <a:xfrm>
            <a:off x="4294160" y="798813"/>
            <a:ext cx="7410960" cy="1917000"/>
            <a:chOff x="4294160" y="798813"/>
            <a:chExt cx="7410960" cy="19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52890B-F11D-C143-BD56-90773444E225}"/>
                    </a:ext>
                  </a:extLst>
                </p14:cNvPr>
                <p14:cNvContentPartPr/>
                <p14:nvPr/>
              </p14:nvContentPartPr>
              <p14:xfrm>
                <a:off x="10477880" y="959373"/>
                <a:ext cx="1227240" cy="1756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52890B-F11D-C143-BD56-90773444E2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69240" y="950373"/>
                  <a:ext cx="1244880" cy="17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255C81-7747-0F42-A2DC-CF2376C4AA09}"/>
                    </a:ext>
                  </a:extLst>
                </p14:cNvPr>
                <p14:cNvContentPartPr/>
                <p14:nvPr/>
              </p14:nvContentPartPr>
              <p14:xfrm>
                <a:off x="4294160" y="798813"/>
                <a:ext cx="6390360" cy="81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255C81-7747-0F42-A2DC-CF2376C4AA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5160" y="790173"/>
                  <a:ext cx="6408000" cy="83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248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BBA1-901D-584B-A046-004EF997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5967-175C-B54F-9795-0DD7C4E9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Lighthouses seem to play a large role in UFO sightings, which could be due to common coastal weather like fog obstructing visibility</a:t>
            </a:r>
          </a:p>
          <a:p>
            <a:endParaRPr lang="en-US" dirty="0"/>
          </a:p>
          <a:p>
            <a:r>
              <a:rPr lang="en-US" dirty="0"/>
              <a:t>Optical illusions from the horizon could also play a part in the higher summer sightings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21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3F0A-8969-694A-8BA9-571B25D5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0DF3-9B2B-FA4D-8D6A-B0B8CE86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Lighthouse maps courtesy of https://</a:t>
            </a:r>
            <a:r>
              <a:rPr lang="en-US" dirty="0" err="1"/>
              <a:t>www.lighthousefriends.com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6B74B-B995-5342-9DF1-40349B92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53" y="2661185"/>
            <a:ext cx="27699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- What factors contribute to UFO sightings?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- What do people see?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- And seriously… Why America?</a:t>
            </a:r>
          </a:p>
        </p:txBody>
      </p:sp>
      <p:pic>
        <p:nvPicPr>
          <p:cNvPr id="16" name="Content Placeholder 15" descr="Chart, bubble chart&#10;&#10;Description automatically generated">
            <a:extLst>
              <a:ext uri="{FF2B5EF4-FFF2-40B4-BE49-F238E27FC236}">
                <a16:creationId xmlns:a16="http://schemas.microsoft.com/office/drawing/2014/main" id="{A4A645F6-2936-A64E-8CAC-4C3899F05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26" y="-753762"/>
            <a:ext cx="8855673" cy="8538519"/>
          </a:xfrm>
        </p:spPr>
      </p:pic>
    </p:spTree>
    <p:extLst>
      <p:ext uri="{BB962C8B-B14F-4D97-AF65-F5344CB8AC3E}">
        <p14:creationId xmlns:p14="http://schemas.microsoft.com/office/powerpoint/2010/main" val="173017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2752-82F2-9F4E-9476-1C124D59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A9D-942E-D94E-AF63-DC1BB54A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2752-82F2-9F4E-9476-1C124D59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A9D-942E-D94E-AF63-DC1BB54A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 seeing?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A20B-3942-E742-8FCA-DC89F005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5900"/>
            <a:ext cx="10131136" cy="12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2752-82F2-9F4E-9476-1C124D59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A9D-942E-D94E-AF63-DC1BB54A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 seeing?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are they seeing 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CDA80-547E-C34D-8158-69F7FABC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380"/>
            <a:ext cx="10132541" cy="129961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3C91D84-0EBB-534D-B46D-0F8BCD87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0588"/>
            <a:ext cx="10132541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F90D-F3EE-314C-861D-46936F0A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raises some final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87F4-ACB3-F248-953F-25F1A708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most sightings are at night, will the seasons affect sightings?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the sightings be higher in winter when it is darker longer?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if the main sighting is light, will that also mean a higher count in the winter due to the high reflectivity of snow?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5056-B820-0D44-AC41-D696DDB6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challenges facing this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EBCE-BA30-144D-8FC7-28E567AA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sightings get reported</a:t>
            </a:r>
          </a:p>
          <a:p>
            <a:endParaRPr lang="en-US" dirty="0"/>
          </a:p>
          <a:p>
            <a:r>
              <a:rPr lang="en-US" dirty="0"/>
              <a:t>No knowledge of the information gathering process</a:t>
            </a:r>
          </a:p>
          <a:p>
            <a:endParaRPr lang="en-US" dirty="0"/>
          </a:p>
          <a:p>
            <a:r>
              <a:rPr lang="en-US" dirty="0"/>
              <a:t>A study like this is not guaranteed to have any patterns at all</a:t>
            </a:r>
          </a:p>
          <a:p>
            <a:endParaRPr lang="en-US" dirty="0"/>
          </a:p>
          <a:p>
            <a:r>
              <a:rPr lang="en-US" dirty="0"/>
              <a:t>It is difficult to predict overall global patterns when there is one dominating country skewing the rest of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4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F9AA-60B4-4D4C-AFB3-7189AC76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Content Placeholder 20" descr="Map&#10;&#10;Description automatically generated">
            <a:extLst>
              <a:ext uri="{FF2B5EF4-FFF2-40B4-BE49-F238E27FC236}">
                <a16:creationId xmlns:a16="http://schemas.microsoft.com/office/drawing/2014/main" id="{163971D6-5F6D-0346-8FD6-1B2821906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E6C250-DD80-AF43-9F88-DC161B056751}"/>
              </a:ext>
            </a:extLst>
          </p:cNvPr>
          <p:cNvSpPr txBox="1"/>
          <p:nvPr/>
        </p:nvSpPr>
        <p:spPr>
          <a:xfrm>
            <a:off x="0" y="7379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let us focus our attention on the country with over 88% of the sightings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88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FF83-88A6-1E47-8B6B-1254F7E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405C-DAFF-E94A-B261-5AD38D2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cursory glance shows sightings higher near large bodies of water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take a closer look at the western coast</a:t>
            </a:r>
          </a:p>
        </p:txBody>
      </p:sp>
    </p:spTree>
    <p:extLst>
      <p:ext uri="{BB962C8B-B14F-4D97-AF65-F5344CB8AC3E}">
        <p14:creationId xmlns:p14="http://schemas.microsoft.com/office/powerpoint/2010/main" val="343813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418</Words>
  <Application>Microsoft Macintosh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AROUND THE WORLD IN 80 PROBES</vt:lpstr>
      <vt:lpstr>- What factors contribute to UFO sightings?   - What do people see?   - And seriously… Why America?</vt:lpstr>
      <vt:lpstr>First an overview</vt:lpstr>
      <vt:lpstr>First an overview</vt:lpstr>
      <vt:lpstr>First an overview</vt:lpstr>
      <vt:lpstr>This raises some final questions</vt:lpstr>
      <vt:lpstr>What are the challenges facing this analysis?</vt:lpstr>
      <vt:lpstr>PowerPoint Presentation</vt:lpstr>
      <vt:lpstr>PowerPoint Presentation</vt:lpstr>
      <vt:lpstr>PowerPoint Presentation</vt:lpstr>
      <vt:lpstr>PowerPoint Presentation</vt:lpstr>
      <vt:lpstr>Is this trend reflective of the entire country?</vt:lpstr>
      <vt:lpstr>Is this trend reflective of the entire country?</vt:lpstr>
      <vt:lpstr>PowerPoint Presentation</vt:lpstr>
      <vt:lpstr>PowerPoint Presentation</vt:lpstr>
      <vt:lpstr>PowerPoint Presentation</vt:lpstr>
      <vt:lpstr>PowerPoint Presentation</vt:lpstr>
      <vt:lpstr>Conclusions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AROUND THE WORLD IN 80 PROBES</dc:title>
  <dc:creator>Evan Walker</dc:creator>
  <cp:lastModifiedBy>Evan Walker</cp:lastModifiedBy>
  <cp:revision>47</cp:revision>
  <dcterms:created xsi:type="dcterms:W3CDTF">2020-10-25T01:32:00Z</dcterms:created>
  <dcterms:modified xsi:type="dcterms:W3CDTF">2020-10-26T21:14:21Z</dcterms:modified>
</cp:coreProperties>
</file>