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3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fda2155e3c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fda2155e3c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da2155e3c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da2155e3c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da2155e3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da2155e3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da2155e3c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fda2155e3c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fda2155e3c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fda2155e3c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fda2155e3c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fda2155e3c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00e9bec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00e9bec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fda2155e3c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fda2155e3c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00e61d41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00e61d41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>
            <a:spLocks noGrp="1"/>
          </p:cNvSpPr>
          <p:nvPr>
            <p:ph type="ctrTitle"/>
          </p:nvPr>
        </p:nvSpPr>
        <p:spPr>
          <a:xfrm>
            <a:off x="720000" y="1016375"/>
            <a:ext cx="79224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Foodstuffs Inventory Management and Recipe System </a:t>
            </a:r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subTitle" idx="1"/>
          </p:nvPr>
        </p:nvSpPr>
        <p:spPr>
          <a:xfrm>
            <a:off x="2077725" y="1347663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title" idx="2"/>
          </p:nvPr>
        </p:nvSpPr>
        <p:spPr>
          <a:xfrm>
            <a:off x="893400" y="134766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4"/>
          </p:nvPr>
        </p:nvSpPr>
        <p:spPr>
          <a:xfrm>
            <a:off x="2077875" y="1876488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Req.</a:t>
            </a:r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title" idx="5"/>
          </p:nvPr>
        </p:nvSpPr>
        <p:spPr>
          <a:xfrm>
            <a:off x="893400" y="187650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7"/>
          </p:nvPr>
        </p:nvSpPr>
        <p:spPr>
          <a:xfrm>
            <a:off x="2077875" y="240531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Req.</a:t>
            </a:r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title" idx="8"/>
          </p:nvPr>
        </p:nvSpPr>
        <p:spPr>
          <a:xfrm>
            <a:off x="893400" y="240531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26"/>
          <p:cNvSpPr txBox="1">
            <a:spLocks noGrp="1"/>
          </p:cNvSpPr>
          <p:nvPr>
            <p:ph type="subTitle" idx="13"/>
          </p:nvPr>
        </p:nvSpPr>
        <p:spPr>
          <a:xfrm>
            <a:off x="2077725" y="293415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Delegation</a:t>
            </a:r>
            <a:endParaRPr/>
          </a:p>
        </p:txBody>
      </p:sp>
      <p:sp>
        <p:nvSpPr>
          <p:cNvPr id="487" name="Google Shape;487;p26"/>
          <p:cNvSpPr txBox="1">
            <a:spLocks noGrp="1"/>
          </p:cNvSpPr>
          <p:nvPr>
            <p:ph type="title" idx="14"/>
          </p:nvPr>
        </p:nvSpPr>
        <p:spPr>
          <a:xfrm>
            <a:off x="893400" y="293416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8" name="Google Shape;488;p26"/>
          <p:cNvSpPr txBox="1">
            <a:spLocks noGrp="1"/>
          </p:cNvSpPr>
          <p:nvPr>
            <p:ph type="subTitle" idx="16"/>
          </p:nvPr>
        </p:nvSpPr>
        <p:spPr>
          <a:xfrm>
            <a:off x="2077725" y="399180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489" name="Google Shape;489;p26"/>
          <p:cNvSpPr txBox="1">
            <a:spLocks noGrp="1"/>
          </p:cNvSpPr>
          <p:nvPr>
            <p:ph type="title" idx="17"/>
          </p:nvPr>
        </p:nvSpPr>
        <p:spPr>
          <a:xfrm>
            <a:off x="893400" y="34629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19"/>
          </p:nvPr>
        </p:nvSpPr>
        <p:spPr>
          <a:xfrm>
            <a:off x="2077875" y="34629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Strategies</a:t>
            </a:r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 idx="20"/>
          </p:nvPr>
        </p:nvSpPr>
        <p:spPr>
          <a:xfrm>
            <a:off x="893400" y="399181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7" name="Google Shape;497;p27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39861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that aims to assist people with Dietary Problems, Concerns, and/or Goals, as well as neurological disorders like Attention-deficit/hyperactivity disorder (ADHD) while meal planning and cooking. The app will be designed for use on a mobile device or on a smart fridge screen.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challenges caused by ADHD while cooking:</a:t>
            </a:r>
            <a:endParaRPr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Hyper-focusing on perfecting one step while neglecting everything else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Managing different cooking times simultaneously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Being distracted by kitchen clutter</a:t>
            </a:r>
            <a:endParaRPr/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3">
            <a:alphaModFix/>
          </a:blip>
          <a:srcRect l="28258" r="29253"/>
          <a:stretch/>
        </p:blipFill>
        <p:spPr>
          <a:xfrm>
            <a:off x="5866950" y="460525"/>
            <a:ext cx="2823276" cy="44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1"/>
          </p:nvPr>
        </p:nvSpPr>
        <p:spPr>
          <a:xfrm>
            <a:off x="468450" y="11395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Inventory Tracker</a:t>
            </a:r>
            <a:endParaRPr u="sng"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2"/>
          </p:nvPr>
        </p:nvSpPr>
        <p:spPr>
          <a:xfrm>
            <a:off x="217200" y="1439425"/>
            <a:ext cx="28197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items into inv.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items from inv.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Scan grocery items into inv.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Tracks quantity of condiment and partitioned goods after 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untracked item usage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 Inv. based on completed recipes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 Inv. based on purchases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Tracks and alerts item expiration dates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3"/>
          </p:nvPr>
        </p:nvSpPr>
        <p:spPr>
          <a:xfrm>
            <a:off x="3413619" y="11395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Shopping List</a:t>
            </a:r>
            <a:endParaRPr u="sng"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4"/>
          </p:nvPr>
        </p:nvSpPr>
        <p:spPr>
          <a:xfrm>
            <a:off x="3253275" y="1439425"/>
            <a:ext cx="26685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 Substitutions for brand and price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Manually add new items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to duplicate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item count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list by department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Wallet functionality to pay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grocery spending metrics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Alerts to products getting low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 frequently bought items</a:t>
            </a:r>
            <a:endParaRPr/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5"/>
          </p:nvPr>
        </p:nvSpPr>
        <p:spPr>
          <a:xfrm>
            <a:off x="6488075" y="11395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Recipes</a:t>
            </a:r>
            <a:endParaRPr u="sng"/>
          </a:p>
        </p:txBody>
      </p:sp>
      <p:sp>
        <p:nvSpPr>
          <p:cNvPr id="509" name="Google Shape;509;p28"/>
          <p:cNvSpPr txBox="1">
            <a:spLocks noGrp="1"/>
          </p:cNvSpPr>
          <p:nvPr>
            <p:ph type="subTitle" idx="6"/>
          </p:nvPr>
        </p:nvSpPr>
        <p:spPr>
          <a:xfrm>
            <a:off x="5921600" y="1439425"/>
            <a:ext cx="3222300" cy="31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Store database of user Recipes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Custom Recipes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 ingredients missing from a recipe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Recipie DB based on available ingredients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Setup Meal Plan (Recipe Queue)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Append to shopping list based on meal queue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recipes based on criteria tags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 Substitutions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719968" y="1251075"/>
            <a:ext cx="3327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Color-Blind Friendly Palettes</a:t>
            </a:r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subTitle" idx="2"/>
          </p:nvPr>
        </p:nvSpPr>
        <p:spPr>
          <a:xfrm>
            <a:off x="719682" y="1550975"/>
            <a:ext cx="3327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App’s color palette for texts, backgrounds, and graphs should be color-blind friendly.</a:t>
            </a:r>
            <a:endParaRPr/>
          </a:p>
        </p:txBody>
      </p:sp>
      <p:sp>
        <p:nvSpPr>
          <p:cNvPr id="517" name="Google Shape;517;p29"/>
          <p:cNvSpPr txBox="1">
            <a:spLocks noGrp="1"/>
          </p:cNvSpPr>
          <p:nvPr>
            <p:ph type="subTitle" idx="5"/>
          </p:nvPr>
        </p:nvSpPr>
        <p:spPr>
          <a:xfrm>
            <a:off x="719630" y="2521050"/>
            <a:ext cx="3327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User-Friendly Interface</a:t>
            </a:r>
            <a:endParaRPr/>
          </a:p>
        </p:txBody>
      </p:sp>
      <p:sp>
        <p:nvSpPr>
          <p:cNvPr id="518" name="Google Shape;518;p29"/>
          <p:cNvSpPr txBox="1">
            <a:spLocks noGrp="1"/>
          </p:cNvSpPr>
          <p:nvPr>
            <p:ph type="subTitle" idx="6"/>
          </p:nvPr>
        </p:nvSpPr>
        <p:spPr>
          <a:xfrm>
            <a:off x="719625" y="2820950"/>
            <a:ext cx="34086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App’s interface must simple, clutter-free, and intuitive, allowing for easy navigation with minimal distractions</a:t>
            </a:r>
            <a:endParaRPr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5"/>
          </p:nvPr>
        </p:nvSpPr>
        <p:spPr>
          <a:xfrm>
            <a:off x="5096387" y="2521050"/>
            <a:ext cx="3327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Compatibility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20" name="Google Shape;520;p29"/>
          <p:cNvSpPr txBox="1">
            <a:spLocks noGrp="1"/>
          </p:cNvSpPr>
          <p:nvPr>
            <p:ph type="subTitle" idx="6"/>
          </p:nvPr>
        </p:nvSpPr>
        <p:spPr>
          <a:xfrm>
            <a:off x="5096493" y="1550975"/>
            <a:ext cx="3327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list of recipes to update on a regular basis to include new, fresh ideas from external database.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subTitle" idx="6"/>
          </p:nvPr>
        </p:nvSpPr>
        <p:spPr>
          <a:xfrm>
            <a:off x="5096405" y="2820950"/>
            <a:ext cx="3327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should be compatible with large percentage of smart fridge OS’, including being able to adapt to different hardware requirements.</a:t>
            </a:r>
            <a:endParaRPr/>
          </a:p>
        </p:txBody>
      </p:sp>
      <p:sp>
        <p:nvSpPr>
          <p:cNvPr id="522" name="Google Shape;522;p29"/>
          <p:cNvSpPr txBox="1">
            <a:spLocks noGrp="1"/>
          </p:cNvSpPr>
          <p:nvPr>
            <p:ph type="subTitle" idx="5"/>
          </p:nvPr>
        </p:nvSpPr>
        <p:spPr>
          <a:xfrm>
            <a:off x="5096493" y="1251075"/>
            <a:ext cx="3327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Extensible Recipe List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3" name="Google Shape;523;p29"/>
          <p:cNvSpPr txBox="1">
            <a:spLocks noGrp="1"/>
          </p:cNvSpPr>
          <p:nvPr>
            <p:ph type="subTitle" idx="5"/>
          </p:nvPr>
        </p:nvSpPr>
        <p:spPr>
          <a:xfrm>
            <a:off x="719618" y="3791025"/>
            <a:ext cx="3327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Responsiveness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24" name="Google Shape;524;p29"/>
          <p:cNvSpPr txBox="1">
            <a:spLocks noGrp="1"/>
          </p:cNvSpPr>
          <p:nvPr>
            <p:ph type="subTitle" idx="6"/>
          </p:nvPr>
        </p:nvSpPr>
        <p:spPr>
          <a:xfrm>
            <a:off x="719618" y="4090925"/>
            <a:ext cx="3327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must maintain smooth and quick responses to user interactions, ensuring menial lag to avoid user frustration</a:t>
            </a:r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subTitle" idx="5"/>
          </p:nvPr>
        </p:nvSpPr>
        <p:spPr>
          <a:xfrm>
            <a:off x="5096375" y="3791025"/>
            <a:ext cx="3327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Accessibility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6" name="Google Shape;526;p29"/>
          <p:cNvSpPr txBox="1">
            <a:spLocks noGrp="1"/>
          </p:cNvSpPr>
          <p:nvPr>
            <p:ph type="subTitle" idx="6"/>
          </p:nvPr>
        </p:nvSpPr>
        <p:spPr>
          <a:xfrm>
            <a:off x="5096393" y="4090925"/>
            <a:ext cx="3327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 should follow accessibility standards to assist users with ADHD and other conditions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>
            <a:spLocks noGrp="1"/>
          </p:cNvSpPr>
          <p:nvPr>
            <p:ph type="title"/>
          </p:nvPr>
        </p:nvSpPr>
        <p:spPr>
          <a:xfrm>
            <a:off x="124621" y="2232438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1349350" y="2194588"/>
            <a:ext cx="29253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Research Potential API’s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Ensure program optimization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 Front End Experience</a:t>
            </a:r>
            <a:endParaRPr sz="1200"/>
          </a:p>
        </p:txBody>
      </p:sp>
      <p:sp>
        <p:nvSpPr>
          <p:cNvPr id="533" name="Google Shape;533;p30"/>
          <p:cNvSpPr txBox="1">
            <a:spLocks noGrp="1"/>
          </p:cNvSpPr>
          <p:nvPr>
            <p:ph type="body" idx="2"/>
          </p:nvPr>
        </p:nvSpPr>
        <p:spPr>
          <a:xfrm>
            <a:off x="1349350" y="1004313"/>
            <a:ext cx="33156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Interview Stakeholders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Begin UI Wireframing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Examine Database Solutions</a:t>
            </a:r>
            <a:endParaRPr sz="1200"/>
          </a:p>
        </p:txBody>
      </p:sp>
      <p:sp>
        <p:nvSpPr>
          <p:cNvPr id="534" name="Google Shape;534;p30"/>
          <p:cNvSpPr txBox="1">
            <a:spLocks noGrp="1"/>
          </p:cNvSpPr>
          <p:nvPr>
            <p:ph type="title" idx="3"/>
          </p:nvPr>
        </p:nvSpPr>
        <p:spPr>
          <a:xfrm>
            <a:off x="124625" y="1078738"/>
            <a:ext cx="163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Braedon</a:t>
            </a:r>
            <a:endParaRPr/>
          </a:p>
        </p:txBody>
      </p:sp>
      <p:sp>
        <p:nvSpPr>
          <p:cNvPr id="535" name="Google Shape;535;p30"/>
          <p:cNvSpPr txBox="1">
            <a:spLocks noGrp="1"/>
          </p:cNvSpPr>
          <p:nvPr>
            <p:ph type="title" idx="4"/>
          </p:nvPr>
        </p:nvSpPr>
        <p:spPr>
          <a:xfrm>
            <a:off x="124625" y="134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Delegation</a:t>
            </a:r>
            <a:endParaRPr/>
          </a:p>
        </p:txBody>
      </p:sp>
      <p:sp>
        <p:nvSpPr>
          <p:cNvPr id="536" name="Google Shape;536;p30"/>
          <p:cNvSpPr txBox="1">
            <a:spLocks noGrp="1"/>
          </p:cNvSpPr>
          <p:nvPr>
            <p:ph type="title"/>
          </p:nvPr>
        </p:nvSpPr>
        <p:spPr>
          <a:xfrm>
            <a:off x="4664955" y="1078738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Bryan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7" name="Google Shape;537;p30"/>
          <p:cNvSpPr txBox="1">
            <a:spLocks noGrp="1"/>
          </p:cNvSpPr>
          <p:nvPr>
            <p:ph type="body" idx="1"/>
          </p:nvPr>
        </p:nvSpPr>
        <p:spPr>
          <a:xfrm>
            <a:off x="5588400" y="936238"/>
            <a:ext cx="3233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 Core App Features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Detailed User Personas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Research ADHD-Friendly Design Practices</a:t>
            </a:r>
            <a:endParaRPr sz="1200"/>
          </a:p>
        </p:txBody>
      </p:sp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4664940" y="2088238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Fardin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9" name="Google Shape;539;p30"/>
          <p:cNvSpPr txBox="1">
            <a:spLocks noGrp="1"/>
          </p:cNvSpPr>
          <p:nvPr>
            <p:ph type="title"/>
          </p:nvPr>
        </p:nvSpPr>
        <p:spPr>
          <a:xfrm>
            <a:off x="4664949" y="3421438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Zifeng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0" name="Google Shape;540;p30"/>
          <p:cNvSpPr txBox="1">
            <a:spLocks noGrp="1"/>
          </p:cNvSpPr>
          <p:nvPr>
            <p:ph type="title"/>
          </p:nvPr>
        </p:nvSpPr>
        <p:spPr>
          <a:xfrm>
            <a:off x="124634" y="3421438"/>
            <a:ext cx="1673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30"/>
          <p:cNvSpPr txBox="1">
            <a:spLocks noGrp="1"/>
          </p:cNvSpPr>
          <p:nvPr>
            <p:ph type="body" idx="1"/>
          </p:nvPr>
        </p:nvSpPr>
        <p:spPr>
          <a:xfrm>
            <a:off x="5715950" y="1983838"/>
            <a:ext cx="3233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shopping list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Develop notifications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 help guide</a:t>
            </a:r>
            <a:endParaRPr sz="1200"/>
          </a:p>
        </p:txBody>
      </p:sp>
      <p:sp>
        <p:nvSpPr>
          <p:cNvPr id="542" name="Google Shape;542;p30"/>
          <p:cNvSpPr txBox="1">
            <a:spLocks noGrp="1"/>
          </p:cNvSpPr>
          <p:nvPr>
            <p:ph type="body" idx="1"/>
          </p:nvPr>
        </p:nvSpPr>
        <p:spPr>
          <a:xfrm>
            <a:off x="5715950" y="3278938"/>
            <a:ext cx="3233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recipe database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Ensure UI accessibility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Research effective HCI designs</a:t>
            </a:r>
            <a:endParaRPr sz="1200"/>
          </a:p>
        </p:txBody>
      </p:sp>
      <p:sp>
        <p:nvSpPr>
          <p:cNvPr id="543" name="Google Shape;543;p30"/>
          <p:cNvSpPr txBox="1">
            <a:spLocks noGrp="1"/>
          </p:cNvSpPr>
          <p:nvPr>
            <p:ph type="body" idx="1"/>
          </p:nvPr>
        </p:nvSpPr>
        <p:spPr>
          <a:xfrm>
            <a:off x="1390450" y="3349563"/>
            <a:ext cx="3233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Integrate API with app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Interface improvements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 Inventory Tracker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1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1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Database</a:t>
            </a:r>
            <a:endParaRPr/>
          </a:p>
        </p:txBody>
      </p:sp>
      <p:sp>
        <p:nvSpPr>
          <p:cNvPr id="559" name="Google Shape;559;p32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database would have to be maintained during the lifespan of the program, and may require interfacing with API’s</a:t>
            </a:r>
            <a:endParaRPr/>
          </a:p>
        </p:txBody>
      </p:sp>
      <p:sp>
        <p:nvSpPr>
          <p:cNvPr id="560" name="Google Shape;560;p32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Management Accuracy</a:t>
            </a:r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that the inventory in the fridge is accurate, especially if the user forgets to update the inventory </a:t>
            </a:r>
            <a:endParaRPr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Limitations</a:t>
            </a:r>
            <a:endParaRPr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smart fridges may have different hardware limitations, which could limit the programs efficiency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 Potential Challenges</a:t>
            </a:r>
            <a:endParaRPr/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1"/>
          </p:nvPr>
        </p:nvSpPr>
        <p:spPr>
          <a:xfrm>
            <a:off x="719700" y="16741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Recipe Database</a:t>
            </a:r>
            <a:endParaRPr sz="1200"/>
          </a:p>
        </p:txBody>
      </p:sp>
      <p:sp>
        <p:nvSpPr>
          <p:cNvPr id="570" name="Google Shape;570;p33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Researching and finding a suitable API that would work with our program could alleviate individually maintaining the database.</a:t>
            </a:r>
            <a:endParaRPr/>
          </a:p>
        </p:txBody>
      </p:sp>
      <p:sp>
        <p:nvSpPr>
          <p:cNvPr id="571" name="Google Shape;571;p33"/>
          <p:cNvSpPr txBox="1">
            <a:spLocks noGrp="1"/>
          </p:cNvSpPr>
          <p:nvPr>
            <p:ph type="subTitle" idx="3"/>
          </p:nvPr>
        </p:nvSpPr>
        <p:spPr>
          <a:xfrm>
            <a:off x="3413619" y="16741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Inventory Management Accuracy</a:t>
            </a:r>
            <a:endParaRPr sz="1200"/>
          </a:p>
        </p:txBody>
      </p:sp>
      <p:sp>
        <p:nvSpPr>
          <p:cNvPr id="572" name="Google Shape;572;p33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user on regular basis to ensure accuracy, alongside implementing an easy to use way to update the database (i.e. QR scanner for receipts)</a:t>
            </a:r>
            <a:endParaRPr/>
          </a:p>
        </p:txBody>
      </p:sp>
      <p:sp>
        <p:nvSpPr>
          <p:cNvPr id="573" name="Google Shape;573;p33"/>
          <p:cNvSpPr txBox="1">
            <a:spLocks noGrp="1"/>
          </p:cNvSpPr>
          <p:nvPr>
            <p:ph type="subTitle" idx="5"/>
          </p:nvPr>
        </p:nvSpPr>
        <p:spPr>
          <a:xfrm>
            <a:off x="6107400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Limitations</a:t>
            </a:r>
            <a:endParaRPr/>
          </a:p>
        </p:txBody>
      </p:sp>
      <p:sp>
        <p:nvSpPr>
          <p:cNvPr id="574" name="Google Shape;574;p33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and understand the hardware in smart fridges before starting development to alleviate issues that come up during development.</a:t>
            </a:r>
            <a:endParaRPr/>
          </a:p>
        </p:txBody>
      </p:sp>
      <p:sp>
        <p:nvSpPr>
          <p:cNvPr id="575" name="Google Shape;575;p33"/>
          <p:cNvSpPr txBox="1">
            <a:spLocks noGrp="1"/>
          </p:cNvSpPr>
          <p:nvPr>
            <p:ph type="subTitle" idx="1"/>
          </p:nvPr>
        </p:nvSpPr>
        <p:spPr>
          <a:xfrm>
            <a:off x="719700" y="2345125"/>
            <a:ext cx="25311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with API system</a:t>
            </a:r>
            <a:endParaRPr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3"/>
          </p:nvPr>
        </p:nvSpPr>
        <p:spPr>
          <a:xfrm>
            <a:off x="3413619" y="23451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 User to Update</a:t>
            </a:r>
            <a:endParaRPr/>
          </a:p>
        </p:txBody>
      </p:sp>
      <p:sp>
        <p:nvSpPr>
          <p:cNvPr id="577" name="Google Shape;577;p33"/>
          <p:cNvSpPr txBox="1">
            <a:spLocks noGrp="1"/>
          </p:cNvSpPr>
          <p:nvPr>
            <p:ph type="subTitle" idx="5"/>
          </p:nvPr>
        </p:nvSpPr>
        <p:spPr>
          <a:xfrm>
            <a:off x="6107250" y="167411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Hardware Limitations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Raleway</vt:lpstr>
      <vt:lpstr>Livvic</vt:lpstr>
      <vt:lpstr>Roboto</vt:lpstr>
      <vt:lpstr>Roboto Condensed Light</vt:lpstr>
      <vt:lpstr>Arial</vt:lpstr>
      <vt:lpstr>Oswald</vt:lpstr>
      <vt:lpstr>Software Development Bussines Plan by Slidesgo</vt:lpstr>
      <vt:lpstr>Foodstuffs Inventory Management and Recipe System </vt:lpstr>
      <vt:lpstr>Overview</vt:lpstr>
      <vt:lpstr>Introduction</vt:lpstr>
      <vt:lpstr>Functional Requirements</vt:lpstr>
      <vt:lpstr>Non-Functional Requirements</vt:lpstr>
      <vt:lpstr>Andrew</vt:lpstr>
      <vt:lpstr>PowerPoint Presentation</vt:lpstr>
      <vt:lpstr>Potential Challenges</vt:lpstr>
      <vt:lpstr>Strategies for Potential 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evan howe</cp:lastModifiedBy>
  <cp:revision>1</cp:revision>
  <dcterms:modified xsi:type="dcterms:W3CDTF">2024-10-09T00:39:29Z</dcterms:modified>
</cp:coreProperties>
</file>