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1ab7c9b5e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1ab7c9b5e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1ab7c9b5e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1ab7c9b5e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fda2155e3c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fda2155e3c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da2155e3c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da2155e3c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da2155e3c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fda2155e3c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ab7c9b5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1ab7c9b5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b8681b0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1b8681b0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b8681b0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b8681b0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ab7c9b5e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ab7c9b5e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ab7c9b5e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1ab7c9b5e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1b945d640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1b945d640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20000" y="1016375"/>
            <a:ext cx="79224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Foodstuffs Inventory Management and Recipe System </a:t>
            </a:r>
            <a:endParaRPr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3387625"/>
            <a:ext cx="62541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(Andrew, Fardin, Zifeng, Bryan, Braedon, Evan)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idx="2" type="body"/>
          </p:nvPr>
        </p:nvSpPr>
        <p:spPr>
          <a:xfrm>
            <a:off x="720000" y="1112699"/>
            <a:ext cx="7551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Teamwork Related Lessons</a:t>
            </a:r>
            <a:endParaRPr sz="2300">
              <a:solidFill>
                <a:schemeClr val="accent1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Define and understand roles 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Meet deadlines early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team member’s strengths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Project Related Lessons</a:t>
            </a:r>
            <a:endParaRPr sz="2300">
              <a:solidFill>
                <a:schemeClr val="accent1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Be creative but to a limited extent</a:t>
            </a:r>
            <a:endParaRPr sz="23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Sometimes less is more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Think from a user perspective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Assign one person to each system </a:t>
            </a:r>
            <a:endParaRPr sz="2300"/>
          </a:p>
        </p:txBody>
      </p:sp>
      <p:sp>
        <p:nvSpPr>
          <p:cNvPr id="560" name="Google Shape;560;p3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66" name="Google Shape;566;p35"/>
          <p:cNvSpPr txBox="1"/>
          <p:nvPr/>
        </p:nvSpPr>
        <p:spPr>
          <a:xfrm>
            <a:off x="720000" y="1025725"/>
            <a:ext cx="8303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Mission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Simplify meal planning and cooking for individuals with dietary needs and neurological challenges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 features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Cross-device syncing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Ease of use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Intuitive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scheduling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Overcame challenges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Tracking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Simplification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Learned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skills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needs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/>
          <p:nvPr>
            <p:ph idx="1" type="subTitle"/>
          </p:nvPr>
        </p:nvSpPr>
        <p:spPr>
          <a:xfrm>
            <a:off x="2077725" y="1347663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0" name="Google Shape;480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81" name="Google Shape;481;p26"/>
          <p:cNvSpPr txBox="1"/>
          <p:nvPr>
            <p:ph idx="2" type="title"/>
          </p:nvPr>
        </p:nvSpPr>
        <p:spPr>
          <a:xfrm>
            <a:off x="893400" y="1347663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6"/>
          <p:cNvSpPr txBox="1"/>
          <p:nvPr>
            <p:ph idx="4" type="subTitle"/>
          </p:nvPr>
        </p:nvSpPr>
        <p:spPr>
          <a:xfrm>
            <a:off x="2077875" y="1876488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Appealing Features</a:t>
            </a:r>
            <a:endParaRPr/>
          </a:p>
        </p:txBody>
      </p:sp>
      <p:sp>
        <p:nvSpPr>
          <p:cNvPr id="483" name="Google Shape;483;p26"/>
          <p:cNvSpPr txBox="1"/>
          <p:nvPr>
            <p:ph idx="5" type="title"/>
          </p:nvPr>
        </p:nvSpPr>
        <p:spPr>
          <a:xfrm>
            <a:off x="893400" y="1876500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6"/>
          <p:cNvSpPr txBox="1"/>
          <p:nvPr>
            <p:ph idx="7" type="subTitle"/>
          </p:nvPr>
        </p:nvSpPr>
        <p:spPr>
          <a:xfrm>
            <a:off x="2077875" y="24053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485" name="Google Shape;485;p26"/>
          <p:cNvSpPr txBox="1"/>
          <p:nvPr>
            <p:ph idx="8" type="title"/>
          </p:nvPr>
        </p:nvSpPr>
        <p:spPr>
          <a:xfrm>
            <a:off x="893400" y="2405313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6" name="Google Shape;486;p26"/>
          <p:cNvSpPr txBox="1"/>
          <p:nvPr>
            <p:ph idx="13" type="subTitle"/>
          </p:nvPr>
        </p:nvSpPr>
        <p:spPr>
          <a:xfrm>
            <a:off x="2077725" y="2934152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487" name="Google Shape;487;p26"/>
          <p:cNvSpPr txBox="1"/>
          <p:nvPr>
            <p:ph idx="14" type="title"/>
          </p:nvPr>
        </p:nvSpPr>
        <p:spPr>
          <a:xfrm>
            <a:off x="893400" y="293416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8" name="Google Shape;488;p26"/>
          <p:cNvSpPr txBox="1"/>
          <p:nvPr>
            <p:ph idx="16" type="subTitle"/>
          </p:nvPr>
        </p:nvSpPr>
        <p:spPr>
          <a:xfrm>
            <a:off x="2077725" y="3991802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89" name="Google Shape;489;p26"/>
          <p:cNvSpPr txBox="1"/>
          <p:nvPr>
            <p:ph idx="17" type="title"/>
          </p:nvPr>
        </p:nvSpPr>
        <p:spPr>
          <a:xfrm>
            <a:off x="893400" y="34629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0" name="Google Shape;490;p26"/>
          <p:cNvSpPr txBox="1"/>
          <p:nvPr>
            <p:ph idx="19" type="subTitle"/>
          </p:nvPr>
        </p:nvSpPr>
        <p:spPr>
          <a:xfrm>
            <a:off x="2077875" y="34629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491" name="Google Shape;491;p26"/>
          <p:cNvSpPr txBox="1"/>
          <p:nvPr>
            <p:ph idx="20" type="title"/>
          </p:nvPr>
        </p:nvSpPr>
        <p:spPr>
          <a:xfrm>
            <a:off x="893400" y="39918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720000" y="1104850"/>
            <a:ext cx="39861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that aims to assist people with Dietary Problems, Concerns, and/or Goals, as well as assist people with neurological disorders like Attention-deficit/hyperactivity disorder (ADHD) in meal planning, cooking, and shopping. The app will be designed for use on a mobile device or on a smart fridge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challenges caused by ADHD while cooking: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Hyper-focusing on perfecting one step while neglecting everything else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Managing different cooking times simultaneously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Being distracted by kitchen clutter</a:t>
            </a:r>
            <a:endParaRPr/>
          </a:p>
        </p:txBody>
      </p:sp>
      <p:pic>
        <p:nvPicPr>
          <p:cNvPr id="498" name="Google Shape;498;p27"/>
          <p:cNvPicPr preferRelativeResize="0"/>
          <p:nvPr/>
        </p:nvPicPr>
        <p:blipFill rotWithShape="1">
          <a:blip r:embed="rId3">
            <a:alphaModFix/>
          </a:blip>
          <a:srcRect b="0" l="28258" r="29253" t="0"/>
          <a:stretch/>
        </p:blipFill>
        <p:spPr>
          <a:xfrm>
            <a:off x="5866950" y="460525"/>
            <a:ext cx="2823276" cy="44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 txBox="1"/>
          <p:nvPr>
            <p:ph idx="2" type="body"/>
          </p:nvPr>
        </p:nvSpPr>
        <p:spPr>
          <a:xfrm>
            <a:off x="496400" y="1896575"/>
            <a:ext cx="34731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Foodstuffs syncs with an online database, users can use any devices to access and modify information.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allows for an </a:t>
            </a:r>
            <a:r>
              <a:rPr lang="en"/>
              <a:t>adaptable</a:t>
            </a:r>
            <a:r>
              <a:rPr lang="en"/>
              <a:t> platform that can be used anywhere, not </a:t>
            </a:r>
            <a:r>
              <a:rPr lang="en"/>
              <a:t>exclusively</a:t>
            </a:r>
            <a:r>
              <a:rPr lang="en"/>
              <a:t> on a smart </a:t>
            </a:r>
            <a:r>
              <a:rPr lang="en"/>
              <a:t>fridge. </a:t>
            </a:r>
            <a:endParaRPr/>
          </a:p>
        </p:txBody>
      </p:sp>
      <p:sp>
        <p:nvSpPr>
          <p:cNvPr id="506" name="Google Shape;506;p28"/>
          <p:cNvSpPr txBox="1"/>
          <p:nvPr>
            <p:ph idx="3" type="title"/>
          </p:nvPr>
        </p:nvSpPr>
        <p:spPr>
          <a:xfrm>
            <a:off x="496401" y="1323875"/>
            <a:ext cx="3908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Syncing Across Devices</a:t>
            </a:r>
            <a:endParaRPr sz="2000"/>
          </a:p>
        </p:txBody>
      </p:sp>
      <p:sp>
        <p:nvSpPr>
          <p:cNvPr id="507" name="Google Shape;507;p28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Appealing Features </a:t>
            </a:r>
            <a:endParaRPr/>
          </a:p>
        </p:txBody>
      </p:sp>
      <p:pic>
        <p:nvPicPr>
          <p:cNvPr id="508" name="Google Shape;5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875" y="295800"/>
            <a:ext cx="4159599" cy="4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 txBox="1"/>
          <p:nvPr>
            <p:ph idx="2" type="body"/>
          </p:nvPr>
        </p:nvSpPr>
        <p:spPr>
          <a:xfrm>
            <a:off x="496400" y="1896575"/>
            <a:ext cx="34731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setup, Foodstuffs allows for quick and easy actions that help improve the users cooking experience. Having notes about how much time till your products expire, or having a recipe displayed while cooking allows for a intuitive workflow between cooking, and accessing the app.</a:t>
            </a:r>
            <a:endParaRPr/>
          </a:p>
        </p:txBody>
      </p:sp>
      <p:sp>
        <p:nvSpPr>
          <p:cNvPr id="516" name="Google Shape;516;p29"/>
          <p:cNvSpPr txBox="1"/>
          <p:nvPr>
            <p:ph idx="3" type="title"/>
          </p:nvPr>
        </p:nvSpPr>
        <p:spPr>
          <a:xfrm>
            <a:off x="496401" y="1323875"/>
            <a:ext cx="3908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Ease of Use</a:t>
            </a:r>
            <a:endParaRPr sz="2000"/>
          </a:p>
        </p:txBody>
      </p:sp>
      <p:sp>
        <p:nvSpPr>
          <p:cNvPr id="517" name="Google Shape;517;p29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Appealing Features </a:t>
            </a:r>
            <a:endParaRPr/>
          </a:p>
        </p:txBody>
      </p:sp>
      <p:pic>
        <p:nvPicPr>
          <p:cNvPr id="518" name="Google Shape;5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298" y="305950"/>
            <a:ext cx="4762875" cy="41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 txBox="1"/>
          <p:nvPr>
            <p:ph idx="2" type="body"/>
          </p:nvPr>
        </p:nvSpPr>
        <p:spPr>
          <a:xfrm>
            <a:off x="496400" y="1896575"/>
            <a:ext cx="34731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meal plan queue system takes the stress out of meal planning by suggesting recipes and meals tailored to the ingredients you already have.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with users that have ADHD, this feature streamlines decision-making and ensures no ingredient goes to waste. </a:t>
            </a:r>
            <a:endParaRPr/>
          </a:p>
        </p:txBody>
      </p:sp>
      <p:sp>
        <p:nvSpPr>
          <p:cNvPr id="526" name="Google Shape;526;p30"/>
          <p:cNvSpPr txBox="1"/>
          <p:nvPr>
            <p:ph idx="3" type="title"/>
          </p:nvPr>
        </p:nvSpPr>
        <p:spPr>
          <a:xfrm>
            <a:off x="496401" y="1323875"/>
            <a:ext cx="3908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Intuitive Scheduling</a:t>
            </a:r>
            <a:endParaRPr sz="2000"/>
          </a:p>
        </p:txBody>
      </p:sp>
      <p:sp>
        <p:nvSpPr>
          <p:cNvPr id="527" name="Google Shape;527;p3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Appealing Features 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825" y="207250"/>
            <a:ext cx="5024051" cy="39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3117850" y="1428250"/>
            <a:ext cx="2052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</a:t>
            </a:r>
            <a:endParaRPr/>
          </a:p>
        </p:txBody>
      </p:sp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2582788" y="1986850"/>
            <a:ext cx="29424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API usage can both complicate and simplify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Abstraction: Direct vs Indirect Inventory/</a:t>
            </a:r>
            <a:r>
              <a:rPr lang="en"/>
              <a:t>Recipes</a:t>
            </a:r>
            <a:r>
              <a:rPr lang="en"/>
              <a:t> Controls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Tedious Operations Burden the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Complicated Operational 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UI Decision Making - “How do people actually shop, eat, and cook?”</a:t>
            </a:r>
            <a:endParaRPr/>
          </a:p>
        </p:txBody>
      </p:sp>
      <p:sp>
        <p:nvSpPr>
          <p:cNvPr id="535" name="Google Shape;535;p31"/>
          <p:cNvSpPr txBox="1"/>
          <p:nvPr>
            <p:ph idx="2" type="body"/>
          </p:nvPr>
        </p:nvSpPr>
        <p:spPr>
          <a:xfrm>
            <a:off x="82950" y="2228500"/>
            <a:ext cx="2699400" cy="21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Reasons to Modify Inventory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Various types of products with vastly different parameters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Incomplete Understanding of User </a:t>
            </a:r>
            <a:r>
              <a:rPr lang="en"/>
              <a:t>Intentions</a:t>
            </a:r>
            <a:r>
              <a:rPr lang="en"/>
              <a:t> and Habits</a:t>
            </a:r>
            <a:endParaRPr/>
          </a:p>
        </p:txBody>
      </p:sp>
      <p:sp>
        <p:nvSpPr>
          <p:cNvPr id="536" name="Google Shape;536;p31"/>
          <p:cNvSpPr txBox="1"/>
          <p:nvPr>
            <p:ph idx="3" type="title"/>
          </p:nvPr>
        </p:nvSpPr>
        <p:spPr>
          <a:xfrm>
            <a:off x="359993" y="1200693"/>
            <a:ext cx="21453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Tracking</a:t>
            </a:r>
            <a:endParaRPr/>
          </a:p>
        </p:txBody>
      </p:sp>
      <p:sp>
        <p:nvSpPr>
          <p:cNvPr id="537" name="Google Shape;537;p31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pic>
        <p:nvPicPr>
          <p:cNvPr id="538" name="Google Shape;5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400" y="131350"/>
            <a:ext cx="3548600" cy="274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/>
          <p:nvPr>
            <p:ph idx="2" type="body"/>
          </p:nvPr>
        </p:nvSpPr>
        <p:spPr>
          <a:xfrm>
            <a:off x="720025" y="1685400"/>
            <a:ext cx="47655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Barcode Scanning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Foodstuffs allow users to scan the barcode on grocery items to automatically add products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Recipe Tracking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Foodstuffs keeps track of recipes the user completed and deducts products accordingly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Manual Inputs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Foodstuffs allows user to manually update individual product usage to account for untracked usages</a:t>
            </a:r>
            <a:endParaRPr/>
          </a:p>
        </p:txBody>
      </p:sp>
      <p:sp>
        <p:nvSpPr>
          <p:cNvPr id="544" name="Google Shape;544;p32"/>
          <p:cNvSpPr txBox="1"/>
          <p:nvPr>
            <p:ph idx="3" type="title"/>
          </p:nvPr>
        </p:nvSpPr>
        <p:spPr>
          <a:xfrm>
            <a:off x="720025" y="1112700"/>
            <a:ext cx="476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Tracking</a:t>
            </a:r>
            <a:endParaRPr/>
          </a:p>
        </p:txBody>
      </p:sp>
      <p:sp>
        <p:nvSpPr>
          <p:cNvPr id="545" name="Google Shape;545;p32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Barcode Photos Images | Free Photos, PNG Stickers, Wallpapers ..." id="546" name="Google Shape;5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525" y="1685400"/>
            <a:ext cx="3353674" cy="251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/>
          <p:nvPr>
            <p:ph type="title"/>
          </p:nvPr>
        </p:nvSpPr>
        <p:spPr>
          <a:xfrm>
            <a:off x="720012" y="1112700"/>
            <a:ext cx="476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</a:t>
            </a:r>
            <a:endParaRPr/>
          </a:p>
        </p:txBody>
      </p:sp>
      <p:sp>
        <p:nvSpPr>
          <p:cNvPr id="552" name="Google Shape;552;p33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553" name="Google Shape;553;p33"/>
          <p:cNvSpPr txBox="1"/>
          <p:nvPr>
            <p:ph idx="2" type="body"/>
          </p:nvPr>
        </p:nvSpPr>
        <p:spPr>
          <a:xfrm>
            <a:off x="720000" y="1685400"/>
            <a:ext cx="47655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Online Recipe APIs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Foodstuffs allows users to pulls from online recipe databases through the usage of APIs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Intuitive Recipe Creator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Foodstuffs uses intuitive UI found in other document editing softwares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Weekly Reports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Foodstuffs generates weekly eating and spending reports as feedback for users to recognize their habits and patterns</a:t>
            </a:r>
            <a:endParaRPr/>
          </a:p>
        </p:txBody>
      </p:sp>
      <p:pic>
        <p:nvPicPr>
          <p:cNvPr descr="Public Domain Clip Art Image | pie chart | ID: 13938609616039 ..." id="554" name="Google Shape;5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500" y="1651638"/>
            <a:ext cx="3353699" cy="295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