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News Alerts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sent to all students registered in Vigil Database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Buttons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Shooter: Alerts Police of shooters location by dropping a pin on the map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Find Me: Drops a pin location on the map, indicating user’s location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Future Ideas: Google visual positioning system to figure out location on campus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/>
              <a:t>I’m Safe: Sends notification to police that user is not in harm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Updates status of registered user on database from unsafe to safe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Identify safe zones, danger zones, evacuation routes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Future Ideas: Utilize google walking navigation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D6D5D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8200" y="408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3920331" y="-1212963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838200" y="408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838200" y="18691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38200" y="408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838200" y="4086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6D5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11" Type="http://schemas.openxmlformats.org/officeDocument/2006/relationships/image" Target="../media/image1.png"/><Relationship Id="rId10" Type="http://schemas.openxmlformats.org/officeDocument/2006/relationships/image" Target="../media/image19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1732965"/>
            <a:ext cx="121920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Vigil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185195" y="4807797"/>
            <a:ext cx="1219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HARSHAN, JUS, NISH, ADI, EVAN 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-1655181" y="4114949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SCHOOL SHOOTING RESPONSE SYSTEMS 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6741290" y="91635"/>
            <a:ext cx="6766365" cy="676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95" y="164221"/>
            <a:ext cx="676245" cy="55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8359" y="1169043"/>
            <a:ext cx="2613252" cy="464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0" y="8337"/>
            <a:ext cx="1219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6600">
                <a:solidFill>
                  <a:srgbClr val="53575C"/>
                </a:solidFill>
              </a:rPr>
              <a:t>roblem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-11575" y="1203505"/>
            <a:ext cx="121920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School Shooters: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Unpredictable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Rely on chaos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Heavily armed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Familiar w/ school environment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**No Emergency Response System**</a:t>
            </a:r>
            <a:endParaRPr/>
          </a:p>
          <a:p>
            <a:pPr indent="-3683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-11575" y="902825"/>
            <a:ext cx="6180881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513" y="4714778"/>
            <a:ext cx="1400214" cy="140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0815" y="4749208"/>
            <a:ext cx="1450372" cy="13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404" y="5137093"/>
            <a:ext cx="1450372" cy="13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8815" y="5137093"/>
            <a:ext cx="1450372" cy="13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3629" y="4256673"/>
            <a:ext cx="1450372" cy="138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20040" y="223052"/>
            <a:ext cx="676245" cy="55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0" y="8337"/>
            <a:ext cx="1219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</a:rPr>
              <a:t>Goal</a:t>
            </a:r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-11575" y="902825"/>
            <a:ext cx="6180881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Shape 184"/>
          <p:cNvSpPr txBox="1"/>
          <p:nvPr/>
        </p:nvSpPr>
        <p:spPr>
          <a:xfrm>
            <a:off x="-11575" y="1190445"/>
            <a:ext cx="12192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Directly link students to police</a:t>
            </a:r>
            <a:endParaRPr sz="3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rgbClr val="7F7F7F"/>
                </a:solidFill>
              </a:rPr>
              <a:t>Provide police officers with real time updates on students</a:t>
            </a:r>
            <a:endParaRPr sz="3200">
              <a:solidFill>
                <a:srgbClr val="7F7F7F"/>
              </a:solidFill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Organized Emergency Response System: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b="0" i="0" lang="en-U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Faster communication/evacuation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b="0" i="0" lang="en-U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Easy to capture shooter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-"/>
            </a:pPr>
            <a:r>
              <a:rPr b="0" i="0" lang="en-U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Less injuries/casualties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8499" l="0" r="26090" t="18646"/>
          <a:stretch/>
        </p:blipFill>
        <p:spPr>
          <a:xfrm>
            <a:off x="515795" y="4103244"/>
            <a:ext cx="1972761" cy="1944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 flipH="1" rot="10800000">
            <a:off x="3011598" y="4630457"/>
            <a:ext cx="1851949" cy="42826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1614" y="3620559"/>
            <a:ext cx="1130300" cy="276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/>
          <p:nvPr/>
        </p:nvCxnSpPr>
        <p:spPr>
          <a:xfrm rot="10800000">
            <a:off x="3000291" y="5388033"/>
            <a:ext cx="1851949" cy="28936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9" name="Shape 189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>
            <a:off x="4642390" y="3558275"/>
            <a:ext cx="3366647" cy="336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63627" y="4071716"/>
            <a:ext cx="1324175" cy="2339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>
            <a:off x="7990141" y="4711479"/>
            <a:ext cx="1902211" cy="26201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Shape 192"/>
          <p:cNvCxnSpPr/>
          <p:nvPr/>
        </p:nvCxnSpPr>
        <p:spPr>
          <a:xfrm flipH="1">
            <a:off x="8047478" y="5267293"/>
            <a:ext cx="1844874" cy="39354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Shape 193"/>
          <p:cNvSpPr txBox="1"/>
          <p:nvPr/>
        </p:nvSpPr>
        <p:spPr>
          <a:xfrm rot="-744393">
            <a:off x="2247040" y="4439801"/>
            <a:ext cx="3279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Send status, other updates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 rot="462910">
            <a:off x="7137159" y="4131644"/>
            <a:ext cx="32794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Track student, define safe/unsafe areas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 rot="-723617">
            <a:off x="7277514" y="5707676"/>
            <a:ext cx="3279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Track shooter, post alerts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 rot="531309">
            <a:off x="2239541" y="5638247"/>
            <a:ext cx="3279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Update map, find safe routes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20040" y="223052"/>
            <a:ext cx="676245" cy="55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0" y="8337"/>
            <a:ext cx="1219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</a:rPr>
              <a:t>Functions</a:t>
            </a:r>
            <a:endParaRPr/>
          </a:p>
        </p:txBody>
      </p:sp>
      <p:cxnSp>
        <p:nvCxnSpPr>
          <p:cNvPr id="203" name="Shape 203"/>
          <p:cNvCxnSpPr/>
          <p:nvPr/>
        </p:nvCxnSpPr>
        <p:spPr>
          <a:xfrm>
            <a:off x="-11575" y="902825"/>
            <a:ext cx="6180881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Shape 204"/>
          <p:cNvSpPr txBox="1"/>
          <p:nvPr/>
        </p:nvSpPr>
        <p:spPr>
          <a:xfrm>
            <a:off x="-11574" y="1184763"/>
            <a:ext cx="6180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Student Side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-11575" y="2236572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News Alerts from Police</a:t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302" y="1829012"/>
            <a:ext cx="3751997" cy="9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73306" y="5091543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Maps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0" y="3058189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Quick Buttons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6302" y="2971293"/>
            <a:ext cx="43307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6302" y="3921117"/>
            <a:ext cx="4145263" cy="285039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7121565" y="880738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Private Message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3012" y="1243401"/>
            <a:ext cx="4418152" cy="31354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 rot="1324659">
            <a:off x="4607998" y="4936855"/>
            <a:ext cx="686358" cy="141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 rot="-9758740">
            <a:off x="3914896" y="4691868"/>
            <a:ext cx="686358" cy="141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 rot="-4532352">
            <a:off x="4406677" y="4409989"/>
            <a:ext cx="686358" cy="141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/>
          <p:nvPr/>
        </p:nvSpPr>
        <p:spPr>
          <a:xfrm rot="6402855">
            <a:off x="4207290" y="5190320"/>
            <a:ext cx="686358" cy="1410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20040" y="223052"/>
            <a:ext cx="676245" cy="55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0" y="8337"/>
            <a:ext cx="1219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</a:rPr>
              <a:t>Functions</a:t>
            </a:r>
            <a:endParaRPr/>
          </a:p>
        </p:txBody>
      </p:sp>
      <p:cxnSp>
        <p:nvCxnSpPr>
          <p:cNvPr id="223" name="Shape 223"/>
          <p:cNvCxnSpPr/>
          <p:nvPr/>
        </p:nvCxnSpPr>
        <p:spPr>
          <a:xfrm>
            <a:off x="-11575" y="902825"/>
            <a:ext cx="6180881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Shape 224"/>
          <p:cNvSpPr txBox="1"/>
          <p:nvPr/>
        </p:nvSpPr>
        <p:spPr>
          <a:xfrm>
            <a:off x="-11574" y="1184763"/>
            <a:ext cx="6180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Police Control</a:t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7130004" y="913108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List of Students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0" y="1851827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Sending Alerts</a:t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0" y="4035565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Private Message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195" y="1250492"/>
            <a:ext cx="3632408" cy="266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3902" y="1769537"/>
            <a:ext cx="4057910" cy="2128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3902" y="4035564"/>
            <a:ext cx="3831244" cy="27903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7027762" y="402990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 Maps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2484" y="4029901"/>
            <a:ext cx="3921485" cy="269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91767" y="4511594"/>
            <a:ext cx="252232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75262" y="5432165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11297" y="5087682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00546" y="4409389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92165" y="5970147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62228" y="4165615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41370" y="4378481"/>
            <a:ext cx="252232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46628" y="4436005"/>
            <a:ext cx="252232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91767" y="4706395"/>
            <a:ext cx="252232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62804" y="4890633"/>
            <a:ext cx="252232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76216" y="4378480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28309" y="4682808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33953" y="5124851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56610" y="5473658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76940" y="5485298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84150" y="5481276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38085" y="4804213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36958" y="5782242"/>
            <a:ext cx="271484" cy="42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320040" y="223052"/>
            <a:ext cx="676245" cy="55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0" y="298543"/>
            <a:ext cx="1219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354259" y="2105630"/>
            <a:ext cx="4752370" cy="475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2360" y="2881071"/>
            <a:ext cx="1819088" cy="321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5507178" y="2098434"/>
            <a:ext cx="4724841" cy="472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359" y="2859227"/>
            <a:ext cx="1822008" cy="32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20040" y="223052"/>
            <a:ext cx="676245" cy="55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Shape 267"/>
          <p:cNvCxnSpPr/>
          <p:nvPr/>
        </p:nvCxnSpPr>
        <p:spPr>
          <a:xfrm>
            <a:off x="-11575" y="902825"/>
            <a:ext cx="6180881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Shape 268"/>
          <p:cNvSpPr txBox="1"/>
          <p:nvPr/>
        </p:nvSpPr>
        <p:spPr>
          <a:xfrm>
            <a:off x="0" y="8337"/>
            <a:ext cx="1219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SWOT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-11574" y="1184763"/>
            <a:ext cx="6180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-84880" y="3698399"/>
            <a:ext cx="6180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Opportunity</a:t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6180881" y="1116333"/>
            <a:ext cx="6180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Weakness</a:t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6275407" y="3698398"/>
            <a:ext cx="6180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-11575" y="2051475"/>
            <a:ext cx="616930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Keeping students safe and communicating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First response system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Updated map of evacuation locations/routes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Private messaging </a:t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11575" y="4857906"/>
            <a:ext cx="616930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Track shooter’s location based on sound/audio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Ongoing livestream tracking of students location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Implementing more maps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Creating student groups on campus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6275407" y="2051475"/>
            <a:ext cx="6169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Shooter can be student w/ access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Students without smartphones don’t have access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275407" y="4811740"/>
            <a:ext cx="61693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SaySomething (small apps)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Hero911 / School Guard (big systems)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-"/>
            </a:pPr>
            <a:r>
              <a:rPr lang="en-US"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Local Apps</a:t>
            </a:r>
            <a:endParaRPr sz="1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0040" y="223052"/>
            <a:ext cx="676245" cy="55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-104172" y="2740801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Version 2.0 Ideas?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0" y="4108544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How to get involved?</a:t>
            </a:r>
            <a:endParaRPr sz="3600">
              <a:solidFill>
                <a:srgbClr val="5357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0" y="8337"/>
            <a:ext cx="12192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53575C"/>
                </a:solidFill>
                <a:latin typeface="Arial"/>
                <a:ea typeface="Arial"/>
                <a:cs typeface="Arial"/>
                <a:sym typeface="Arial"/>
              </a:rPr>
              <a:t>THINKING AHEAD…</a:t>
            </a:r>
            <a:endParaRPr sz="6600">
              <a:solidFill>
                <a:srgbClr val="5357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Shape 285"/>
          <p:cNvCxnSpPr/>
          <p:nvPr/>
        </p:nvCxnSpPr>
        <p:spPr>
          <a:xfrm>
            <a:off x="-11575" y="902825"/>
            <a:ext cx="6180881" cy="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