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74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EVANJALIN A</a:t>
            </a:r>
          </a:p>
          <a:p>
            <a:r>
              <a:rPr lang="en-US" sz="2400" dirty="0"/>
              <a:t>REGISTER NO:122202149/asunm1353122202149</a:t>
            </a:r>
          </a:p>
          <a:p>
            <a:r>
              <a:rPr lang="en-US" sz="2400" dirty="0"/>
              <a:t>DEPARTMENT:BCOM COMMERCE [ CORPORATE SECRETARYSHIP]</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a:t>
            </a:r>
            <a:r>
              <a:rPr lang="en-US" sz="2000" dirty="0" err="1"/>
              <a:t>figues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err="1"/>
              <a:t>inerting</a:t>
            </a:r>
            <a:r>
              <a:rPr lang="en-US" sz="2000" dirty="0"/>
              <a:t>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2585323"/>
          </a:xfrm>
        </p:spPr>
        <p:txBody>
          <a:bodyPr/>
          <a:lstStyle/>
          <a:p>
            <a:pPr marL="457200" indent="-457200">
              <a:buFont typeface="Wingdings" panose="05000000000000000000" pitchFamily="2" charset="2"/>
              <a:buChar char="q"/>
            </a:pPr>
            <a:r>
              <a:rPr lang="en-US" sz="2800" dirty="0"/>
              <a:t>From the above analysis the low </a:t>
            </a:r>
            <a:r>
              <a:rPr lang="en-US" sz="2800" dirty="0" err="1"/>
              <a:t>level,medium</a:t>
            </a:r>
            <a:r>
              <a:rPr lang="en-US" sz="2800" dirty="0"/>
              <a:t>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937665"/>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err="1"/>
              <a:t>tabe</a:t>
            </a:r>
            <a:r>
              <a:rPr lang="en-US" sz="2400" dirty="0"/>
              <a:t>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278</TotalTime>
  <Words>596</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Service Chennai</cp:lastModifiedBy>
  <cp:revision>16</cp:revision>
  <dcterms:created xsi:type="dcterms:W3CDTF">2024-03-29T15:07:22Z</dcterms:created>
  <dcterms:modified xsi:type="dcterms:W3CDTF">2024-08-31T11:13:55Z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