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EECC1-ECA5-4F7B-B5FA-9E021F074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43614-E848-4600-8B13-CA2C98245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7BCFA-5B83-4AD9-B073-9A06EE40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2765-7D28-47A0-A8BE-DFE17171ECA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22352-9E3E-4C5B-BE7F-CB761FF2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E9998-CF59-499E-A635-F3FD5FA8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E8D3-688F-466B-AA54-DC1EB257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9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8CF2-4158-4E66-A81F-D38FEE54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485F8-A401-4FE2-86D9-B0DAFAFC6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1C5BD-B3C9-4FFA-8BE3-CDBA4A16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2765-7D28-47A0-A8BE-DFE17171ECA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53C53-4412-49E1-9461-760397EC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58189-A3E4-40DA-ABBB-6F48F615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E8D3-688F-466B-AA54-DC1EB257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6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C006C-A21C-4180-8416-46D2E9350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3F58A-63CC-460F-8923-BB625A9CA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0B257-6F93-4225-85DD-C3973294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2765-7D28-47A0-A8BE-DFE17171ECA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2E7D2-C016-4EF0-8F7C-44B29CDF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A7454-8172-443C-BAC4-0C07AFD3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E8D3-688F-466B-AA54-DC1EB257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5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FCD4-FA90-441F-9F61-88636342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E23F6-8B94-4B66-BD10-E88282AF9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CCD1C-EB99-43B8-A000-2F4963287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2765-7D28-47A0-A8BE-DFE17171ECA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82070-6057-4A2B-8043-B7E829EA9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CD853-9F0A-4706-BC12-91ECC387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E8D3-688F-466B-AA54-DC1EB257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5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28E5-51AE-413A-8EB3-5F49032F3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0614F-DE00-435D-A4C0-A8C14E307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D8B60-3A74-4128-A619-05EFC838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2765-7D28-47A0-A8BE-DFE17171ECA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C8FB9-583F-4400-B12B-E11382CD1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504F3-9C5E-427E-ABA7-8DCB9F24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E8D3-688F-466B-AA54-DC1EB257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5ACB-571A-4471-9858-F3E79B60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8F442-EEF0-49A9-AB99-1BA68A2C9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32F4B-C3E1-4930-8306-10B0C457B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3D021-6CEE-47B0-A00F-1F5CE0F5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2765-7D28-47A0-A8BE-DFE17171ECA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7F9A0-1ED3-4A65-B517-7E3520C9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16747-603F-4F2A-9632-ABB88E38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E8D3-688F-466B-AA54-DC1EB257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1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8C43-F972-4735-8B5B-5FB116696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1EC65-1DB2-4CFA-8522-4509E737E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7764A-AFC8-49A8-A21B-07132143D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18777-DD1E-4A23-8D07-DF4C0FAC8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D33AB-50C3-42D1-9F08-96782E89E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4A35C6-5A89-4CB3-AAF3-10000D68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2765-7D28-47A0-A8BE-DFE17171ECA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F8C65-EBC2-47C2-9648-F1977189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145A1-6AA6-47FD-8887-D31E59DB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E8D3-688F-466B-AA54-DC1EB257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9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6C59-CC75-4500-9146-8A395ECA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27EC36-A1D6-4E9E-9FAC-308C1A09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2765-7D28-47A0-A8BE-DFE17171ECA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561BB-4B42-446F-ACA2-7A65F13F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A6CC7-70A5-4278-BE40-CE0E8DA3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E8D3-688F-466B-AA54-DC1EB257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9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7FDC2-92D5-4D76-A14A-3276E32B3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2765-7D28-47A0-A8BE-DFE17171ECA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51D77-E146-4694-B9D7-0794B41D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64838-2FD0-455D-B54D-7387E954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E8D3-688F-466B-AA54-DC1EB257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0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8565-AC15-4260-985C-E5844432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F861-D10D-41B4-81BE-D63E9D834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E21B4-4C82-4C3A-89E0-C08495F1B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C5CA2-FDD3-4069-B120-E33DCBB0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2765-7D28-47A0-A8BE-DFE17171ECA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3EFC3-C073-4B49-BEFE-6AE0F079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46E8C-B8B9-40CB-A083-5DB472A2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E8D3-688F-466B-AA54-DC1EB257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9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4E60-D57B-4063-BE15-B18C35D4A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5470C-5728-48EA-A880-7A2FE354D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844D7-A31C-4B38-8C18-903B2E8AB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E3D8B-FE18-4ACA-9E96-43C05707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2765-7D28-47A0-A8BE-DFE17171ECA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04712-7273-4A63-85C6-9615C516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54BD0-8502-406A-A1EC-5FD14A3A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E8D3-688F-466B-AA54-DC1EB257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4308BD-E231-4B04-9649-53CA0745D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BB22F-73A9-4B67-A0FF-E913D9429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5DCBC-A2F6-486B-8779-17DB64FBB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02765-7D28-47A0-A8BE-DFE17171ECA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B53C3-DC3E-4743-87EF-5CE15D27B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D8ED5-7F84-4BF3-AD60-55217C92D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8E8D3-688F-466B-AA54-DC1EB257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7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9983094-636F-4BF8-A382-2E2AB43BC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892523"/>
              </p:ext>
            </p:extLst>
          </p:nvPr>
        </p:nvGraphicFramePr>
        <p:xfrm>
          <a:off x="321533" y="258182"/>
          <a:ext cx="3131672" cy="1904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836">
                  <a:extLst>
                    <a:ext uri="{9D8B030D-6E8A-4147-A177-3AD203B41FA5}">
                      <a16:colId xmlns:a16="http://schemas.microsoft.com/office/drawing/2014/main" val="624646341"/>
                    </a:ext>
                  </a:extLst>
                </a:gridCol>
                <a:gridCol w="1565836">
                  <a:extLst>
                    <a:ext uri="{9D8B030D-6E8A-4147-A177-3AD203B41FA5}">
                      <a16:colId xmlns:a16="http://schemas.microsoft.com/office/drawing/2014/main" val="975009246"/>
                    </a:ext>
                  </a:extLst>
                </a:gridCol>
              </a:tblGrid>
              <a:tr h="476027">
                <a:tc>
                  <a:txBody>
                    <a:bodyPr/>
                    <a:lstStyle/>
                    <a:p>
                      <a:r>
                        <a:rPr lang="en-US" dirty="0" err="1"/>
                        <a:t>user_login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780898"/>
                  </a:ext>
                </a:extLst>
              </a:tr>
              <a:tr h="476027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21383"/>
                  </a:ext>
                </a:extLst>
              </a:tr>
              <a:tr h="476027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6544"/>
                  </a:ext>
                </a:extLst>
              </a:tr>
              <a:tr h="476027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48301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0E0A3DB-6D8A-4E9E-B172-4A5A26657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958003"/>
              </p:ext>
            </p:extLst>
          </p:nvPr>
        </p:nvGraphicFramePr>
        <p:xfrm>
          <a:off x="5216261" y="355253"/>
          <a:ext cx="3303792" cy="244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896">
                  <a:extLst>
                    <a:ext uri="{9D8B030D-6E8A-4147-A177-3AD203B41FA5}">
                      <a16:colId xmlns:a16="http://schemas.microsoft.com/office/drawing/2014/main" val="2313618436"/>
                    </a:ext>
                  </a:extLst>
                </a:gridCol>
                <a:gridCol w="1651896">
                  <a:extLst>
                    <a:ext uri="{9D8B030D-6E8A-4147-A177-3AD203B41FA5}">
                      <a16:colId xmlns:a16="http://schemas.microsoft.com/office/drawing/2014/main" val="2360323683"/>
                    </a:ext>
                  </a:extLst>
                </a:gridCol>
              </a:tblGrid>
              <a:tr h="406732">
                <a:tc>
                  <a:txBody>
                    <a:bodyPr/>
                    <a:lstStyle/>
                    <a:p>
                      <a:r>
                        <a:rPr lang="en-US" dirty="0" err="1"/>
                        <a:t>login_logs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721702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/>
                        <a:t>LLID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060352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475773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 err="1"/>
                        <a:t>login_date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304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 err="1"/>
                        <a:t>is_successful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095989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 err="1"/>
                        <a:t>error_message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01133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81DF224-0EDD-42C8-9E84-317BFD440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62348"/>
              </p:ext>
            </p:extLst>
          </p:nvPr>
        </p:nvGraphicFramePr>
        <p:xfrm>
          <a:off x="732712" y="3073998"/>
          <a:ext cx="567884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9423">
                  <a:extLst>
                    <a:ext uri="{9D8B030D-6E8A-4147-A177-3AD203B41FA5}">
                      <a16:colId xmlns:a16="http://schemas.microsoft.com/office/drawing/2014/main" val="3269262259"/>
                    </a:ext>
                  </a:extLst>
                </a:gridCol>
                <a:gridCol w="2839423">
                  <a:extLst>
                    <a:ext uri="{9D8B030D-6E8A-4147-A177-3AD203B41FA5}">
                      <a16:colId xmlns:a16="http://schemas.microsoft.com/office/drawing/2014/main" val="524848927"/>
                    </a:ext>
                  </a:extLst>
                </a:gridCol>
              </a:tblGrid>
              <a:tr h="345926">
                <a:tc>
                  <a:txBody>
                    <a:bodyPr/>
                    <a:lstStyle/>
                    <a:p>
                      <a:r>
                        <a:rPr lang="en-US" dirty="0" err="1"/>
                        <a:t>user_permission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9061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r>
                        <a:rPr lang="en-US" dirty="0"/>
                        <a:t>UPEID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774538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585701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r>
                        <a:rPr lang="en-US" dirty="0" err="1"/>
                        <a:t>is_admin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140639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r>
                        <a:rPr lang="en-US" dirty="0" err="1"/>
                        <a:t>is_doctor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957838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r>
                        <a:rPr lang="en-US" dirty="0" err="1"/>
                        <a:t>is_vendor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8952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r>
                        <a:rPr lang="en-US" dirty="0" err="1"/>
                        <a:t>is_employee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69413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r>
                        <a:rPr lang="en-US" dirty="0" err="1"/>
                        <a:t>is_patient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955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089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97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Jam</dc:creator>
  <cp:lastModifiedBy>Evan Jam</cp:lastModifiedBy>
  <cp:revision>1</cp:revision>
  <dcterms:created xsi:type="dcterms:W3CDTF">2021-09-17T00:11:28Z</dcterms:created>
  <dcterms:modified xsi:type="dcterms:W3CDTF">2021-09-17T00:19:28Z</dcterms:modified>
</cp:coreProperties>
</file>