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6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76" d="100"/>
          <a:sy n="76" d="100"/>
        </p:scale>
        <p:origin x="6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AE67DC-3FB9-4816-B98D-6483A0B5DE27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3D4755-DDCC-4663-B09D-06C6B69C5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1444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FE475-358E-4CD0-A435-1C49589242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7243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8DB79-4A63-48BC-B66A-0E8D3D5BB473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8C6E2-DD2F-4F3E-91DC-DD82DD979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461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8DB79-4A63-48BC-B66A-0E8D3D5BB473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8C6E2-DD2F-4F3E-91DC-DD82DD979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497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8DB79-4A63-48BC-B66A-0E8D3D5BB473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8C6E2-DD2F-4F3E-91DC-DD82DD979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7566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8DB79-4A63-48BC-B66A-0E8D3D5BB473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8C6E2-DD2F-4F3E-91DC-DD82DD9790C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570543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8DB79-4A63-48BC-B66A-0E8D3D5BB473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8C6E2-DD2F-4F3E-91DC-DD82DD979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7757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8DB79-4A63-48BC-B66A-0E8D3D5BB473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8C6E2-DD2F-4F3E-91DC-DD82DD979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4849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8DB79-4A63-48BC-B66A-0E8D3D5BB473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8C6E2-DD2F-4F3E-91DC-DD82DD979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9028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8DB79-4A63-48BC-B66A-0E8D3D5BB473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8C6E2-DD2F-4F3E-91DC-DD82DD979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9458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8DB79-4A63-48BC-B66A-0E8D3D5BB473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8C6E2-DD2F-4F3E-91DC-DD82DD979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219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8DB79-4A63-48BC-B66A-0E8D3D5BB473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8C6E2-DD2F-4F3E-91DC-DD82DD979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7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8DB79-4A63-48BC-B66A-0E8D3D5BB473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8C6E2-DD2F-4F3E-91DC-DD82DD979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775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8DB79-4A63-48BC-B66A-0E8D3D5BB473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8C6E2-DD2F-4F3E-91DC-DD82DD979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698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8DB79-4A63-48BC-B66A-0E8D3D5BB473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8C6E2-DD2F-4F3E-91DC-DD82DD979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141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8DB79-4A63-48BC-B66A-0E8D3D5BB473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8C6E2-DD2F-4F3E-91DC-DD82DD979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550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8DB79-4A63-48BC-B66A-0E8D3D5BB473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8C6E2-DD2F-4F3E-91DC-DD82DD979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958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8DB79-4A63-48BC-B66A-0E8D3D5BB473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8C6E2-DD2F-4F3E-91DC-DD82DD979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155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8DB79-4A63-48BC-B66A-0E8D3D5BB473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8C6E2-DD2F-4F3E-91DC-DD82DD979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784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F38DB79-4A63-48BC-B66A-0E8D3D5BB473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28C6E2-DD2F-4F3E-91DC-DD82DD979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6283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unity3d.com/ScriptReference/Networking.SyncList_1.html" TargetMode="External"/><Relationship Id="rId2" Type="http://schemas.openxmlformats.org/officeDocument/2006/relationships/hyperlink" Target="https://docs.unity3d.com/Manual/UNetStateSync.ht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docs.unity3d.com/Manual/UNetActions.htm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unity3d.com/ScriptReference/Networking.NetworkManager.html" TargetMode="External"/><Relationship Id="rId2" Type="http://schemas.openxmlformats.org/officeDocument/2006/relationships/hyperlink" Target="https://docs.unity3d.com/Manual/UNetManager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unity3d.com/Manual/UNetPlayers.html" TargetMode="External"/><Relationship Id="rId2" Type="http://schemas.openxmlformats.org/officeDocument/2006/relationships/hyperlink" Target="https://docs.unity3d.com/Manual/UNetConcepts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hyperlink" Target="https://docs.unity3d.com/Manual/NetworkBehaviourCallbacks.html" TargetMode="External"/><Relationship Id="rId4" Type="http://schemas.openxmlformats.org/officeDocument/2006/relationships/hyperlink" Target="https://docs.unity3d.com/Manual/NetworkManagerCallbacks.html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unity3d.com/Manual/UNetCustomSpawning.html" TargetMode="External"/><Relationship Id="rId2" Type="http://schemas.openxmlformats.org/officeDocument/2006/relationships/hyperlink" Target="https://docs.unity3d.com/Manual/UNetSpawning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unity3d.com/ScriptReference/Networking.NetworkIdentity.html" TargetMode="External"/><Relationship Id="rId2" Type="http://schemas.openxmlformats.org/officeDocument/2006/relationships/hyperlink" Target="https://docs.unity3d.com/Manual/class-NetworkIdentity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unity3d.com/ScriptReference/Networking.NetworkTransform.html" TargetMode="External"/><Relationship Id="rId2" Type="http://schemas.openxmlformats.org/officeDocument/2006/relationships/hyperlink" Target="https://docs.unity3d.com/Manual/class-NetworkTransform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unity3d.com/ScriptReference/Networking.NetworkBehaviour.html" TargetMode="External"/><Relationship Id="rId2" Type="http://schemas.openxmlformats.org/officeDocument/2006/relationships/hyperlink" Target="https://docs.unity3d.com/Manual/class-NetworkBehaviour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unity3d.com/ScriptReference/Networking.CommandAttribute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unity3d.com/ScriptReference/Networking.ClientRpcAttribute.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unity3d.com/ScriptReference/Networking.SyncVarAttribute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Unity Networking	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With Unity’s high-level API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9405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SyncList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Operation and index is the only data returned by an operation</a:t>
            </a:r>
          </a:p>
          <a:p>
            <a:r>
              <a:rPr lang="en-US" dirty="0"/>
              <a:t>Types</a:t>
            </a:r>
          </a:p>
          <a:p>
            <a:pPr lvl="1"/>
            <a:r>
              <a:rPr lang="en-US" dirty="0"/>
              <a:t>Basic type (byte, </a:t>
            </a:r>
            <a:r>
              <a:rPr lang="en-US" dirty="0" err="1"/>
              <a:t>int</a:t>
            </a:r>
            <a:r>
              <a:rPr lang="en-US" dirty="0"/>
              <a:t>, float, string, UInt64,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Built-in Unity math type (Vector3, Quaternion, </a:t>
            </a:r>
            <a:r>
              <a:rPr lang="en-US" dirty="0" err="1"/>
              <a:t>etc</a:t>
            </a:r>
            <a:r>
              <a:rPr lang="en-US" dirty="0"/>
              <a:t>), </a:t>
            </a:r>
          </a:p>
          <a:p>
            <a:pPr lvl="1"/>
            <a:r>
              <a:rPr lang="en-US" dirty="0" err="1"/>
              <a:t>NetworkIdentity</a:t>
            </a:r>
            <a:r>
              <a:rPr lang="en-US" dirty="0"/>
              <a:t> </a:t>
            </a:r>
          </a:p>
          <a:p>
            <a:pPr lvl="1"/>
            <a:r>
              <a:rPr lang="en-US" dirty="0" err="1"/>
              <a:t>NetworkInstanceId</a:t>
            </a:r>
            <a:endParaRPr lang="en-US" dirty="0"/>
          </a:p>
          <a:p>
            <a:pPr lvl="1"/>
            <a:r>
              <a:rPr lang="en-US" dirty="0"/>
              <a:t>NetworkHash128</a:t>
            </a:r>
          </a:p>
          <a:p>
            <a:pPr lvl="1"/>
            <a:r>
              <a:rPr lang="en-US" dirty="0" err="1"/>
              <a:t>GameObject</a:t>
            </a:r>
            <a:r>
              <a:rPr lang="en-US" dirty="0"/>
              <a:t> with a </a:t>
            </a:r>
            <a:r>
              <a:rPr lang="en-US" dirty="0" err="1"/>
              <a:t>NetworkIdentity</a:t>
            </a:r>
            <a:r>
              <a:rPr lang="en-US" dirty="0"/>
              <a:t> component attached.</a:t>
            </a:r>
          </a:p>
          <a:p>
            <a:r>
              <a:rPr lang="en-US" dirty="0" err="1"/>
              <a:t>SyncList</a:t>
            </a:r>
            <a:r>
              <a:rPr lang="en-US" dirty="0"/>
              <a:t> can also be </a:t>
            </a:r>
            <a:r>
              <a:rPr lang="en-US" dirty="0" err="1"/>
              <a:t>struct</a:t>
            </a:r>
            <a:r>
              <a:rPr lang="en-US" dirty="0"/>
              <a:t> types</a:t>
            </a:r>
          </a:p>
          <a:p>
            <a:r>
              <a:rPr lang="en-US" dirty="0"/>
              <a:t>Links</a:t>
            </a:r>
          </a:p>
          <a:p>
            <a:pPr lvl="1"/>
            <a:r>
              <a:rPr lang="en-US" dirty="0">
                <a:hlinkClick r:id="rId2"/>
              </a:rPr>
              <a:t>https://docs.unity3d.com/Manual/UNetStateSync.html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https://docs.unity3d.com/ScriptReference/Networking.SyncList_1.html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8124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Remote Actions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Links</a:t>
            </a:r>
          </a:p>
          <a:p>
            <a:pPr lvl="1"/>
            <a:r>
              <a:rPr lang="en-US" dirty="0">
                <a:hlinkClick r:id="rId2"/>
              </a:rPr>
              <a:t>https://docs.unity3d.com/Manual/UNetActions.html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11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1885" y="1420424"/>
            <a:ext cx="5428773" cy="3912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9306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Manager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300" y="1853248"/>
            <a:ext cx="8946541" cy="4195481"/>
          </a:xfrm>
        </p:spPr>
        <p:txBody>
          <a:bodyPr>
            <a:normAutofit/>
          </a:bodyPr>
          <a:lstStyle/>
          <a:p>
            <a:r>
              <a:rPr lang="en-US" dirty="0"/>
              <a:t>Contains and registers </a:t>
            </a:r>
            <a:r>
              <a:rPr lang="en-US" dirty="0" err="1"/>
              <a:t>spawnable</a:t>
            </a:r>
            <a:r>
              <a:rPr lang="en-US" dirty="0"/>
              <a:t> objects</a:t>
            </a:r>
          </a:p>
          <a:p>
            <a:r>
              <a:rPr lang="en-US" dirty="0"/>
              <a:t>Contains Player Object</a:t>
            </a:r>
          </a:p>
          <a:p>
            <a:r>
              <a:rPr lang="en-US" dirty="0"/>
              <a:t>Manages Connections, start and stop client or server</a:t>
            </a:r>
          </a:p>
          <a:p>
            <a:r>
              <a:rPr lang="en-US" dirty="0"/>
              <a:t>Links</a:t>
            </a:r>
          </a:p>
          <a:p>
            <a:pPr lvl="1"/>
            <a:r>
              <a:rPr lang="en-US" dirty="0">
                <a:hlinkClick r:id="rId2"/>
              </a:rPr>
              <a:t>https://docs.unity3d.com/Manual/UNetManager.html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https://docs.unity3d.com/ScriptReference/Networking.NetworkManager.html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12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29582" y="2011454"/>
            <a:ext cx="2590800" cy="375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377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Player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399046"/>
            <a:ext cx="8946541" cy="4849353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Client Authority</a:t>
            </a:r>
          </a:p>
          <a:p>
            <a:r>
              <a:rPr lang="en-US" dirty="0"/>
              <a:t>Commands</a:t>
            </a:r>
          </a:p>
          <a:p>
            <a:r>
              <a:rPr lang="en-US" dirty="0"/>
              <a:t>Instanced on every client</a:t>
            </a:r>
          </a:p>
          <a:p>
            <a:r>
              <a:rPr lang="en-US" dirty="0"/>
              <a:t>Special Methods</a:t>
            </a:r>
          </a:p>
          <a:p>
            <a:pPr lvl="1"/>
            <a:r>
              <a:rPr lang="en-US" dirty="0" err="1"/>
              <a:t>OnStartClient</a:t>
            </a:r>
            <a:endParaRPr lang="en-US" dirty="0"/>
          </a:p>
          <a:p>
            <a:pPr lvl="1"/>
            <a:r>
              <a:rPr lang="en-US" dirty="0" err="1"/>
              <a:t>OnLocalPlayerStart</a:t>
            </a:r>
            <a:endParaRPr lang="en-US" dirty="0"/>
          </a:p>
          <a:p>
            <a:pPr lvl="1"/>
            <a:r>
              <a:rPr lang="en-US" dirty="0" err="1"/>
              <a:t>OnStartServer</a:t>
            </a:r>
            <a:endParaRPr lang="en-US" dirty="0"/>
          </a:p>
          <a:p>
            <a:r>
              <a:rPr lang="en-US" dirty="0"/>
              <a:t>Special Properties</a:t>
            </a:r>
          </a:p>
          <a:p>
            <a:pPr lvl="1"/>
            <a:r>
              <a:rPr lang="en-US" dirty="0" err="1"/>
              <a:t>isClient</a:t>
            </a:r>
            <a:r>
              <a:rPr lang="en-US" dirty="0"/>
              <a:t>	</a:t>
            </a:r>
          </a:p>
          <a:p>
            <a:pPr lvl="1"/>
            <a:r>
              <a:rPr lang="en-US" dirty="0" err="1"/>
              <a:t>isLocalPlayer</a:t>
            </a:r>
            <a:endParaRPr lang="en-US" dirty="0"/>
          </a:p>
          <a:p>
            <a:pPr lvl="1"/>
            <a:r>
              <a:rPr lang="en-US" dirty="0" err="1"/>
              <a:t>isServer</a:t>
            </a:r>
            <a:endParaRPr lang="en-US" dirty="0"/>
          </a:p>
          <a:p>
            <a:r>
              <a:rPr lang="en-US" dirty="0"/>
              <a:t>Links</a:t>
            </a:r>
          </a:p>
          <a:p>
            <a:pPr lvl="1"/>
            <a:r>
              <a:rPr lang="en-US" dirty="0">
                <a:hlinkClick r:id="rId2"/>
              </a:rPr>
              <a:t>https://docs.unity3d.com/Manual/UNetConcepts.html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https://docs.unity3d.com/Manual/UNetPlayers.html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https://docs.unity3d.com/Manual/NetworkManagerCallbacks.html</a:t>
            </a:r>
            <a:endParaRPr lang="en-US" dirty="0"/>
          </a:p>
          <a:p>
            <a:pPr lvl="1"/>
            <a:r>
              <a:rPr lang="en-US" dirty="0">
                <a:hlinkClick r:id="rId5"/>
              </a:rPr>
              <a:t>https://docs.unity3d.com/Manual/NetworkBehaviourCallbacks.html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13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89151" y="1399046"/>
            <a:ext cx="6496050" cy="345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9595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Spawning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Spawnable</a:t>
            </a:r>
            <a:r>
              <a:rPr lang="en-US" dirty="0"/>
              <a:t> object needs to be registered on the </a:t>
            </a:r>
            <a:r>
              <a:rPr lang="en-US" dirty="0" err="1"/>
              <a:t>NetworkManager</a:t>
            </a:r>
            <a:endParaRPr lang="en-US" dirty="0"/>
          </a:p>
          <a:p>
            <a:r>
              <a:rPr lang="en-US" dirty="0"/>
              <a:t>Order to spawn: Instantiate -&gt; Spawn</a:t>
            </a:r>
          </a:p>
          <a:p>
            <a:r>
              <a:rPr lang="en-US" dirty="0"/>
              <a:t>Custom </a:t>
            </a:r>
            <a:r>
              <a:rPr lang="en-US" dirty="0" err="1"/>
              <a:t>spawners</a:t>
            </a:r>
            <a:r>
              <a:rPr lang="en-US" dirty="0"/>
              <a:t> are also available (e.g. if you are spawning items that are loaded in from asset bundles)</a:t>
            </a:r>
          </a:p>
          <a:p>
            <a:r>
              <a:rPr lang="en-US" dirty="0"/>
              <a:t>Links</a:t>
            </a:r>
          </a:p>
          <a:p>
            <a:pPr lvl="1"/>
            <a:r>
              <a:rPr lang="en-US" dirty="0">
                <a:hlinkClick r:id="rId2"/>
              </a:rPr>
              <a:t>https://docs.unity3d.com/Manual/UNetSpawning.html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https://docs.unity3d.com/Manual/UNetCustomSpawning.html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060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NetworkIdentity</a:t>
            </a:r>
            <a:endParaRPr lang="en-US" dirty="0"/>
          </a:p>
          <a:p>
            <a:r>
              <a:rPr lang="en-US" dirty="0" err="1"/>
              <a:t>NetworkTransforms</a:t>
            </a:r>
            <a:endParaRPr lang="en-US" dirty="0"/>
          </a:p>
          <a:p>
            <a:r>
              <a:rPr lang="en-US" dirty="0" err="1"/>
              <a:t>NetworkBehavior</a:t>
            </a:r>
            <a:endParaRPr lang="en-US" dirty="0"/>
          </a:p>
          <a:p>
            <a:r>
              <a:rPr lang="en-US" dirty="0"/>
              <a:t>Commands, RPC, </a:t>
            </a:r>
            <a:r>
              <a:rPr lang="en-US" dirty="0" err="1"/>
              <a:t>SyncVar</a:t>
            </a:r>
            <a:r>
              <a:rPr lang="en-US" dirty="0"/>
              <a:t>, </a:t>
            </a:r>
            <a:r>
              <a:rPr lang="en-US" dirty="0" err="1"/>
              <a:t>SyncList</a:t>
            </a:r>
            <a:endParaRPr lang="en-US" dirty="0"/>
          </a:p>
          <a:p>
            <a:r>
              <a:rPr lang="en-US" dirty="0"/>
              <a:t>Network Manager</a:t>
            </a:r>
          </a:p>
          <a:p>
            <a:r>
              <a:rPr lang="en-US" dirty="0"/>
              <a:t>Network Player</a:t>
            </a:r>
          </a:p>
          <a:p>
            <a:r>
              <a:rPr lang="en-US" dirty="0"/>
              <a:t>Spawning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696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Important things to remember for testing and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At many times things will work in the editor and not work in the built version</a:t>
            </a:r>
          </a:p>
          <a:p>
            <a:r>
              <a:rPr lang="en-US" dirty="0"/>
              <a:t>Order of equal priority events is not guaranteed by default and is almost always different in the built version than the editor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4542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Identity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Required on all network objects</a:t>
            </a:r>
          </a:p>
          <a:p>
            <a:r>
              <a:rPr lang="en-US" dirty="0"/>
              <a:t>Must be placed at the highest level of the hierarchy</a:t>
            </a:r>
          </a:p>
          <a:p>
            <a:r>
              <a:rPr lang="en-US" dirty="0"/>
              <a:t>Contains unique identifier property </a:t>
            </a:r>
          </a:p>
          <a:p>
            <a:r>
              <a:rPr lang="en-US" dirty="0"/>
              <a:t>Links</a:t>
            </a:r>
          </a:p>
          <a:p>
            <a:pPr lvl="1"/>
            <a:r>
              <a:rPr lang="en-US" dirty="0">
                <a:hlinkClick r:id="rId2"/>
              </a:rPr>
              <a:t>https://docs.unity3d.com/Manual/class-NetworkIdentity.html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https://docs.unity3d.com/ScriptReference/Networking.NetworkIdentity.html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49100" y="1263086"/>
            <a:ext cx="3305175" cy="239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4787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Transforms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By placing this component on an object its position and rotation will automatically be synchronized across the network at a specified interval.</a:t>
            </a:r>
          </a:p>
          <a:p>
            <a:r>
              <a:rPr lang="en-US" dirty="0"/>
              <a:t>Objects must have a network Identity </a:t>
            </a:r>
          </a:p>
          <a:p>
            <a:r>
              <a:rPr lang="en-US" dirty="0"/>
              <a:t>Must be at the top level of the hierarchy </a:t>
            </a:r>
          </a:p>
          <a:p>
            <a:pPr lvl="1"/>
            <a:r>
              <a:rPr lang="en-US" dirty="0"/>
              <a:t>In order to track child objects, use network transform child (must also be on the top level)</a:t>
            </a:r>
          </a:p>
          <a:p>
            <a:pPr lvl="1"/>
            <a:r>
              <a:rPr lang="en-US" dirty="0"/>
              <a:t>Cannot be set at runtime</a:t>
            </a:r>
          </a:p>
          <a:p>
            <a:r>
              <a:rPr lang="en-US" dirty="0"/>
              <a:t>Links</a:t>
            </a:r>
          </a:p>
          <a:p>
            <a:pPr lvl="1"/>
            <a:r>
              <a:rPr lang="en-US" dirty="0">
                <a:hlinkClick r:id="rId2"/>
              </a:rPr>
              <a:t>https://docs.unity3d.com/Manual/class-NetworkTransform.html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https://docs.unity3d.com/ScriptReference/Networking.NetworkTransform.html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75636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Behavior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Required class to inherit from when utilizing HLAPI networking </a:t>
            </a:r>
          </a:p>
          <a:p>
            <a:r>
              <a:rPr lang="en-US" dirty="0"/>
              <a:t>Links</a:t>
            </a:r>
          </a:p>
          <a:p>
            <a:pPr lvl="1"/>
            <a:r>
              <a:rPr lang="en-US" dirty="0">
                <a:hlinkClick r:id="rId2"/>
              </a:rPr>
              <a:t>https://docs.unity3d.com/Manual/class-NetworkBehaviour.html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https://docs.unity3d.com/ScriptReference/Networking.NetworkBehaviour.html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1923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Example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B0F0"/>
                </a:solidFill>
              </a:rPr>
              <a:t>    [Command]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B0F0"/>
                </a:solidFill>
              </a:rPr>
              <a:t>    public void </a:t>
            </a:r>
            <a:r>
              <a:rPr lang="en-US" dirty="0" err="1">
                <a:solidFill>
                  <a:srgbClr val="00B0F0"/>
                </a:solidFill>
              </a:rPr>
              <a:t>CmdMove</a:t>
            </a:r>
            <a:r>
              <a:rPr lang="en-US" dirty="0">
                <a:solidFill>
                  <a:srgbClr val="00B0F0"/>
                </a:solidFill>
              </a:rPr>
              <a:t>(</a:t>
            </a:r>
            <a:r>
              <a:rPr lang="en-US" dirty="0" err="1">
                <a:solidFill>
                  <a:srgbClr val="00B0F0"/>
                </a:solidFill>
              </a:rPr>
              <a:t>int</a:t>
            </a:r>
            <a:r>
              <a:rPr lang="en-US" dirty="0">
                <a:solidFill>
                  <a:srgbClr val="00B0F0"/>
                </a:solidFill>
              </a:rPr>
              <a:t> x, </a:t>
            </a:r>
            <a:r>
              <a:rPr lang="en-US" dirty="0" err="1">
                <a:solidFill>
                  <a:srgbClr val="00B0F0"/>
                </a:solidFill>
              </a:rPr>
              <a:t>int</a:t>
            </a:r>
            <a:r>
              <a:rPr lang="en-US" dirty="0">
                <a:solidFill>
                  <a:srgbClr val="00B0F0"/>
                </a:solidFill>
              </a:rPr>
              <a:t> y)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B0F0"/>
                </a:solidFill>
              </a:rPr>
              <a:t>    {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B0F0"/>
                </a:solidFill>
              </a:rPr>
              <a:t>        </a:t>
            </a:r>
            <a:r>
              <a:rPr lang="en-US" dirty="0" err="1">
                <a:solidFill>
                  <a:srgbClr val="00B0F0"/>
                </a:solidFill>
              </a:rPr>
              <a:t>moveX</a:t>
            </a:r>
            <a:r>
              <a:rPr lang="en-US" dirty="0">
                <a:solidFill>
                  <a:srgbClr val="00B0F0"/>
                </a:solidFill>
              </a:rPr>
              <a:t> = x;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B0F0"/>
                </a:solidFill>
              </a:rPr>
              <a:t>        </a:t>
            </a:r>
            <a:r>
              <a:rPr lang="en-US" dirty="0" err="1">
                <a:solidFill>
                  <a:srgbClr val="00B0F0"/>
                </a:solidFill>
              </a:rPr>
              <a:t>moveY</a:t>
            </a:r>
            <a:r>
              <a:rPr lang="en-US" dirty="0">
                <a:solidFill>
                  <a:srgbClr val="00B0F0"/>
                </a:solidFill>
              </a:rPr>
              <a:t> = y;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B0F0"/>
                </a:solidFill>
              </a:rPr>
              <a:t>        </a:t>
            </a:r>
            <a:r>
              <a:rPr lang="en-US" dirty="0" err="1">
                <a:solidFill>
                  <a:srgbClr val="00B0F0"/>
                </a:solidFill>
              </a:rPr>
              <a:t>isDirty</a:t>
            </a:r>
            <a:r>
              <a:rPr lang="en-US" dirty="0">
                <a:solidFill>
                  <a:srgbClr val="00B0F0"/>
                </a:solidFill>
              </a:rPr>
              <a:t> = true;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B0F0"/>
                </a:solidFill>
              </a:rPr>
              <a:t>    }</a:t>
            </a:r>
          </a:p>
          <a:p>
            <a:r>
              <a:rPr lang="en-US" dirty="0"/>
              <a:t>Links</a:t>
            </a:r>
          </a:p>
          <a:p>
            <a:pPr lvl="1"/>
            <a:r>
              <a:rPr lang="en-US" dirty="0">
                <a:hlinkClick r:id="rId2"/>
              </a:rPr>
              <a:t>https://docs.unity3d.com/ScriptReference/Networking.CommandAttribute.html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89923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RPC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B0F0"/>
                </a:solidFill>
              </a:rPr>
              <a:t> [</a:t>
            </a:r>
            <a:r>
              <a:rPr lang="en-US" dirty="0" err="1">
                <a:solidFill>
                  <a:srgbClr val="00B0F0"/>
                </a:solidFill>
              </a:rPr>
              <a:t>ClientRpc</a:t>
            </a:r>
            <a:r>
              <a:rPr lang="en-US" dirty="0">
                <a:solidFill>
                  <a:srgbClr val="00B0F0"/>
                </a:solidFill>
              </a:rPr>
              <a:t>]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B0F0"/>
                </a:solidFill>
              </a:rPr>
              <a:t>    public void </a:t>
            </a:r>
            <a:r>
              <a:rPr lang="en-US" dirty="0" err="1">
                <a:solidFill>
                  <a:srgbClr val="00B0F0"/>
                </a:solidFill>
              </a:rPr>
              <a:t>RpcDoMagic</a:t>
            </a:r>
            <a:r>
              <a:rPr lang="en-US" dirty="0">
                <a:solidFill>
                  <a:srgbClr val="00B0F0"/>
                </a:solidFill>
              </a:rPr>
              <a:t>(</a:t>
            </a:r>
            <a:r>
              <a:rPr lang="en-US" dirty="0" err="1">
                <a:solidFill>
                  <a:srgbClr val="00B0F0"/>
                </a:solidFill>
              </a:rPr>
              <a:t>int</a:t>
            </a:r>
            <a:r>
              <a:rPr lang="en-US" dirty="0">
                <a:solidFill>
                  <a:srgbClr val="00B0F0"/>
                </a:solidFill>
              </a:rPr>
              <a:t> extra)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B0F0"/>
                </a:solidFill>
              </a:rPr>
              <a:t>    {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B0F0"/>
                </a:solidFill>
              </a:rPr>
              <a:t>        </a:t>
            </a:r>
            <a:r>
              <a:rPr lang="en-US" dirty="0" err="1">
                <a:solidFill>
                  <a:srgbClr val="00B0F0"/>
                </a:solidFill>
              </a:rPr>
              <a:t>Debug.Log</a:t>
            </a:r>
            <a:r>
              <a:rPr lang="en-US" dirty="0">
                <a:solidFill>
                  <a:srgbClr val="00B0F0"/>
                </a:solidFill>
              </a:rPr>
              <a:t>("Magic = " + (123 + extra));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B0F0"/>
                </a:solidFill>
              </a:rPr>
              <a:t>    }</a:t>
            </a:r>
          </a:p>
          <a:p>
            <a:r>
              <a:rPr lang="en-US" dirty="0"/>
              <a:t>Links</a:t>
            </a:r>
          </a:p>
          <a:p>
            <a:pPr lvl="1"/>
            <a:r>
              <a:rPr lang="en-US" dirty="0">
                <a:hlinkClick r:id="rId2"/>
              </a:rPr>
              <a:t>https://docs.unity3d.com/ScriptReference/Networking.ClientRpcAttribute.html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9119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SyncVar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6142" y="1201272"/>
            <a:ext cx="9323712" cy="504712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Example</a:t>
            </a:r>
          </a:p>
          <a:p>
            <a:pPr lvl="1"/>
            <a:r>
              <a:rPr lang="en-US" dirty="0">
                <a:solidFill>
                  <a:srgbClr val="00B0F0"/>
                </a:solidFill>
              </a:rPr>
              <a:t>public class Ship : </a:t>
            </a:r>
            <a:r>
              <a:rPr lang="en-US" dirty="0" err="1">
                <a:solidFill>
                  <a:srgbClr val="00B0F0"/>
                </a:solidFill>
              </a:rPr>
              <a:t>NetworkBehaviour</a:t>
            </a:r>
            <a:endParaRPr lang="en-US" dirty="0">
              <a:solidFill>
                <a:srgbClr val="00B0F0"/>
              </a:solidFill>
            </a:endParaRPr>
          </a:p>
          <a:p>
            <a:pPr marL="800100" lvl="2" indent="0">
              <a:buNone/>
            </a:pPr>
            <a:r>
              <a:rPr lang="en-US" dirty="0">
                <a:solidFill>
                  <a:srgbClr val="00B0F0"/>
                </a:solidFill>
              </a:rPr>
              <a:t>{</a:t>
            </a:r>
          </a:p>
          <a:p>
            <a:pPr marL="800100" lvl="2" indent="0">
              <a:buNone/>
            </a:pPr>
            <a:r>
              <a:rPr lang="en-US" dirty="0">
                <a:solidFill>
                  <a:srgbClr val="00B0F0"/>
                </a:solidFill>
              </a:rPr>
              <a:t>    [</a:t>
            </a:r>
            <a:r>
              <a:rPr lang="en-US" dirty="0" err="1">
                <a:solidFill>
                  <a:srgbClr val="00B0F0"/>
                </a:solidFill>
              </a:rPr>
              <a:t>SyncVar</a:t>
            </a:r>
            <a:r>
              <a:rPr lang="en-US" dirty="0">
                <a:solidFill>
                  <a:srgbClr val="00B0F0"/>
                </a:solidFill>
              </a:rPr>
              <a:t>]</a:t>
            </a:r>
          </a:p>
          <a:p>
            <a:pPr marL="800100" lvl="2" indent="0">
              <a:buNone/>
            </a:pPr>
            <a:r>
              <a:rPr lang="en-US" dirty="0">
                <a:solidFill>
                  <a:srgbClr val="00B0F0"/>
                </a:solidFill>
              </a:rPr>
              <a:t>    public </a:t>
            </a:r>
            <a:r>
              <a:rPr lang="en-US" dirty="0" err="1">
                <a:solidFill>
                  <a:srgbClr val="00B0F0"/>
                </a:solidFill>
              </a:rPr>
              <a:t>int</a:t>
            </a:r>
            <a:r>
              <a:rPr lang="en-US" dirty="0">
                <a:solidFill>
                  <a:srgbClr val="00B0F0"/>
                </a:solidFill>
              </a:rPr>
              <a:t> health = 100;</a:t>
            </a:r>
          </a:p>
          <a:p>
            <a:pPr marL="800100" lvl="2" indent="0">
              <a:buNone/>
            </a:pPr>
            <a:endParaRPr lang="en-US" dirty="0">
              <a:solidFill>
                <a:srgbClr val="00B0F0"/>
              </a:solidFill>
            </a:endParaRPr>
          </a:p>
          <a:p>
            <a:pPr marL="800100" lvl="2" indent="0">
              <a:buNone/>
            </a:pPr>
            <a:r>
              <a:rPr lang="en-US" dirty="0">
                <a:solidFill>
                  <a:srgbClr val="00B0F0"/>
                </a:solidFill>
              </a:rPr>
              <a:t>    [</a:t>
            </a:r>
            <a:r>
              <a:rPr lang="en-US" dirty="0" err="1">
                <a:solidFill>
                  <a:srgbClr val="00B0F0"/>
                </a:solidFill>
              </a:rPr>
              <a:t>SyncVar</a:t>
            </a:r>
            <a:r>
              <a:rPr lang="en-US" dirty="0">
                <a:solidFill>
                  <a:srgbClr val="00B0F0"/>
                </a:solidFill>
              </a:rPr>
              <a:t>]</a:t>
            </a:r>
          </a:p>
          <a:p>
            <a:pPr marL="800100" lvl="2" indent="0">
              <a:buNone/>
            </a:pPr>
            <a:r>
              <a:rPr lang="en-US" dirty="0">
                <a:solidFill>
                  <a:srgbClr val="00B0F0"/>
                </a:solidFill>
              </a:rPr>
              <a:t>    public float energy = 100;</a:t>
            </a:r>
          </a:p>
          <a:p>
            <a:pPr marL="800100" lvl="2" indent="0">
              <a:buNone/>
            </a:pPr>
            <a:r>
              <a:rPr lang="en-US" dirty="0">
                <a:solidFill>
                  <a:srgbClr val="00B0F0"/>
                </a:solidFill>
              </a:rPr>
              <a:t>}						</a:t>
            </a:r>
          </a:p>
          <a:p>
            <a:r>
              <a:rPr lang="en-US" dirty="0"/>
              <a:t>Hooks</a:t>
            </a:r>
          </a:p>
          <a:p>
            <a:r>
              <a:rPr lang="en-US" dirty="0"/>
              <a:t>Types</a:t>
            </a:r>
          </a:p>
          <a:p>
            <a:pPr lvl="1"/>
            <a:r>
              <a:rPr lang="en-US" dirty="0"/>
              <a:t>Basic type (byte, </a:t>
            </a:r>
            <a:r>
              <a:rPr lang="en-US" dirty="0" err="1"/>
              <a:t>int</a:t>
            </a:r>
            <a:r>
              <a:rPr lang="en-US" dirty="0"/>
              <a:t>, float, string, UInt64,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Built-in Unity math type (Vector3, Quaternion, </a:t>
            </a:r>
            <a:r>
              <a:rPr lang="en-US" dirty="0" err="1"/>
              <a:t>etc</a:t>
            </a:r>
            <a:r>
              <a:rPr lang="en-US" dirty="0"/>
              <a:t>), </a:t>
            </a:r>
          </a:p>
          <a:p>
            <a:pPr lvl="1"/>
            <a:r>
              <a:rPr lang="en-US" dirty="0" err="1"/>
              <a:t>Structs</a:t>
            </a:r>
            <a:r>
              <a:rPr lang="en-US" dirty="0"/>
              <a:t> containing allowable types .</a:t>
            </a:r>
          </a:p>
          <a:p>
            <a:r>
              <a:rPr lang="en-US" dirty="0"/>
              <a:t>Links</a:t>
            </a:r>
          </a:p>
          <a:p>
            <a:pPr lvl="1"/>
            <a:r>
              <a:rPr lang="en-US" dirty="0">
                <a:hlinkClick r:id="rId2"/>
              </a:rPr>
              <a:t>https://docs.unity3d.com/ScriptReference/Networking.SyncVarAttribute.html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18781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585</Words>
  <Application>Microsoft Office PowerPoint</Application>
  <PresentationFormat>Widescreen</PresentationFormat>
  <Paragraphs>141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Century Gothic</vt:lpstr>
      <vt:lpstr>Wingdings 3</vt:lpstr>
      <vt:lpstr>Ion</vt:lpstr>
      <vt:lpstr>Unity Networking </vt:lpstr>
      <vt:lpstr>Overview</vt:lpstr>
      <vt:lpstr>Important things to remember for testing and design</vt:lpstr>
      <vt:lpstr>Network Identity</vt:lpstr>
      <vt:lpstr>Network Transforms</vt:lpstr>
      <vt:lpstr>Network Behavior</vt:lpstr>
      <vt:lpstr>Commands</vt:lpstr>
      <vt:lpstr>RPC</vt:lpstr>
      <vt:lpstr>SyncVar</vt:lpstr>
      <vt:lpstr>SyncList</vt:lpstr>
      <vt:lpstr>Remote Actions</vt:lpstr>
      <vt:lpstr>Network Manager </vt:lpstr>
      <vt:lpstr>Network Player </vt:lpstr>
      <vt:lpstr>Spawning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Unity Networking </dc:title>
  <dc:creator>Rossi, Evan J (US)</dc:creator>
  <cp:lastModifiedBy>Rossi, Evan J (US)</cp:lastModifiedBy>
  <cp:revision>1</cp:revision>
  <dcterms:created xsi:type="dcterms:W3CDTF">2018-04-04T21:36:14Z</dcterms:created>
  <dcterms:modified xsi:type="dcterms:W3CDTF">2018-04-04T21:36:51Z</dcterms:modified>
</cp:coreProperties>
</file>