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E67DC-3FB9-4816-B98D-6483A0B5DE27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D4755-DDCC-4663-B09D-06C6B69C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44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E475-358E-4CD0-A435-1C49589242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2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6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9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5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054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75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84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02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45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1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7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9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4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5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5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8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38DB79-4A63-48BC-B66A-0E8D3D5BB473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8C6E2-DD2F-4F3E-91DC-DD82DD97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28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Networking.SyncVarAttribut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Manual/UNetPlayers.html" TargetMode="External"/><Relationship Id="rId2" Type="http://schemas.openxmlformats.org/officeDocument/2006/relationships/hyperlink" Target="https://docs.unity3d.com/Manual/UNetConcep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docs.unity3d.com/Manual/NetworkBehaviourCallbacks.html" TargetMode="External"/><Relationship Id="rId4" Type="http://schemas.openxmlformats.org/officeDocument/2006/relationships/hyperlink" Target="https://docs.unity3d.com/Manual/NetworkManagerCallback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Networking.NetworkManager.html" TargetMode="External"/><Relationship Id="rId2" Type="http://schemas.openxmlformats.org/officeDocument/2006/relationships/hyperlink" Target="https://docs.unity3d.com/Manual/UNetManag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Manual/UNetCustomSpawning.html" TargetMode="External"/><Relationship Id="rId2" Type="http://schemas.openxmlformats.org/officeDocument/2006/relationships/hyperlink" Target="https://docs.unity3d.com/Manual/UNetSpawni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Networking.NetworkIdentity.html" TargetMode="External"/><Relationship Id="rId2" Type="http://schemas.openxmlformats.org/officeDocument/2006/relationships/hyperlink" Target="https://docs.unity3d.com/Manual/class-NetworkIdentit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Networking.NetworkTransform.html" TargetMode="External"/><Relationship Id="rId2" Type="http://schemas.openxmlformats.org/officeDocument/2006/relationships/hyperlink" Target="https://docs.unity3d.com/Manual/class-NetworkTransform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Networking.NetworkBehaviour.html" TargetMode="External"/><Relationship Id="rId2" Type="http://schemas.openxmlformats.org/officeDocument/2006/relationships/hyperlink" Target="https://docs.unity3d.com/Manual/class-NetworkBehaviou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unity3d.com/Manual/UNetAction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Networking.CommandAttribut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Networking.ClientRpcAttribut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Unity Networking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Unity’s high-level API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40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2" y="1201272"/>
            <a:ext cx="9323712" cy="50471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public class Ship : </a:t>
            </a:r>
            <a:r>
              <a:rPr lang="en-US" dirty="0" err="1">
                <a:solidFill>
                  <a:srgbClr val="00B0F0"/>
                </a:solidFill>
              </a:rPr>
              <a:t>NetworkBehaviour</a:t>
            </a:r>
            <a:endParaRPr lang="en-US" dirty="0">
              <a:solidFill>
                <a:srgbClr val="00B0F0"/>
              </a:solidFill>
            </a:endParaRPr>
          </a:p>
          <a:p>
            <a:pPr marL="8001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{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    [</a:t>
            </a:r>
            <a:r>
              <a:rPr lang="en-US" dirty="0" err="1">
                <a:solidFill>
                  <a:srgbClr val="00B0F0"/>
                </a:solidFill>
              </a:rPr>
              <a:t>SyncVar</a:t>
            </a:r>
            <a:r>
              <a:rPr lang="en-US" dirty="0">
                <a:solidFill>
                  <a:srgbClr val="00B0F0"/>
                </a:solidFill>
              </a:rPr>
              <a:t>]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    public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health = 100;</a:t>
            </a:r>
          </a:p>
          <a:p>
            <a:pPr marL="800100" lvl="2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8001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    [</a:t>
            </a:r>
            <a:r>
              <a:rPr lang="en-US" dirty="0" err="1">
                <a:solidFill>
                  <a:srgbClr val="00B0F0"/>
                </a:solidFill>
              </a:rPr>
              <a:t>SyncVar</a:t>
            </a:r>
            <a:r>
              <a:rPr lang="en-US" dirty="0">
                <a:solidFill>
                  <a:srgbClr val="00B0F0"/>
                </a:solidFill>
              </a:rPr>
              <a:t>]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    public float energy = 100;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}						</a:t>
            </a:r>
          </a:p>
          <a:p>
            <a:r>
              <a:rPr lang="en-US" dirty="0"/>
              <a:t>Hooks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Basic type (byte, </a:t>
            </a:r>
            <a:r>
              <a:rPr lang="en-US" dirty="0" err="1"/>
              <a:t>int</a:t>
            </a:r>
            <a:r>
              <a:rPr lang="en-US" dirty="0"/>
              <a:t>, float, string, UInt64,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Built-in Unity math type (Vector3, Quaternion, </a:t>
            </a:r>
            <a:r>
              <a:rPr lang="en-US" dirty="0" err="1"/>
              <a:t>etc</a:t>
            </a:r>
            <a:r>
              <a:rPr lang="en-US" dirty="0"/>
              <a:t>), </a:t>
            </a:r>
          </a:p>
          <a:p>
            <a:pPr lvl="1"/>
            <a:r>
              <a:rPr lang="en-US" dirty="0" err="1"/>
              <a:t>Structs</a:t>
            </a:r>
            <a:r>
              <a:rPr lang="en-US" dirty="0"/>
              <a:t> containing allowable types .</a:t>
            </a:r>
          </a:p>
          <a:p>
            <a:r>
              <a:rPr lang="en-US" dirty="0"/>
              <a:t>Links</a:t>
            </a:r>
          </a:p>
          <a:p>
            <a:pPr lvl="1"/>
            <a:r>
              <a:rPr lang="en-US" dirty="0">
                <a:hlinkClick r:id="rId2"/>
              </a:rPr>
              <a:t>https://docs.unity3d.com/ScriptReference/Networking.SyncVarAttribute.html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78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Player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9046"/>
            <a:ext cx="8946541" cy="484935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Client Authority</a:t>
            </a:r>
          </a:p>
          <a:p>
            <a:r>
              <a:rPr lang="en-US" dirty="0"/>
              <a:t>Commands</a:t>
            </a:r>
          </a:p>
          <a:p>
            <a:r>
              <a:rPr lang="en-US" dirty="0"/>
              <a:t>Instanced on every client</a:t>
            </a:r>
          </a:p>
          <a:p>
            <a:r>
              <a:rPr lang="en-US" dirty="0"/>
              <a:t>Special Methods</a:t>
            </a:r>
          </a:p>
          <a:p>
            <a:pPr lvl="1"/>
            <a:r>
              <a:rPr lang="en-US" dirty="0" err="1"/>
              <a:t>OnStartClient</a:t>
            </a:r>
            <a:endParaRPr lang="en-US" dirty="0"/>
          </a:p>
          <a:p>
            <a:pPr lvl="1"/>
            <a:r>
              <a:rPr lang="en-US" dirty="0" err="1"/>
              <a:t>OnLocalPlayerStart</a:t>
            </a:r>
            <a:endParaRPr lang="en-US" dirty="0"/>
          </a:p>
          <a:p>
            <a:pPr lvl="1"/>
            <a:r>
              <a:rPr lang="en-US" dirty="0" err="1"/>
              <a:t>OnStartServer</a:t>
            </a:r>
            <a:endParaRPr lang="en-US" dirty="0"/>
          </a:p>
          <a:p>
            <a:r>
              <a:rPr lang="en-US" dirty="0"/>
              <a:t>Special Properties</a:t>
            </a:r>
          </a:p>
          <a:p>
            <a:pPr lvl="1"/>
            <a:r>
              <a:rPr lang="en-US" dirty="0" err="1"/>
              <a:t>isClient</a:t>
            </a:r>
            <a:r>
              <a:rPr lang="en-US" dirty="0"/>
              <a:t>	</a:t>
            </a:r>
          </a:p>
          <a:p>
            <a:pPr lvl="1"/>
            <a:r>
              <a:rPr lang="en-US" dirty="0" err="1"/>
              <a:t>isLocalPlayer</a:t>
            </a:r>
            <a:endParaRPr lang="en-US" dirty="0"/>
          </a:p>
          <a:p>
            <a:pPr lvl="1"/>
            <a:r>
              <a:rPr lang="en-US" dirty="0" err="1"/>
              <a:t>isServer</a:t>
            </a:r>
            <a:endParaRPr lang="en-US" dirty="0"/>
          </a:p>
          <a:p>
            <a:r>
              <a:rPr lang="en-US" dirty="0"/>
              <a:t>Links</a:t>
            </a:r>
          </a:p>
          <a:p>
            <a:pPr lvl="1"/>
            <a:r>
              <a:rPr lang="en-US" dirty="0">
                <a:hlinkClick r:id="rId2"/>
              </a:rPr>
              <a:t>https://docs.unity3d.com/Manual/UNetConcepts.html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https://docs.unity3d.com/Manual/UNetPlayers.html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https://docs.unity3d.com/Manual/NetworkManagerCallbacks.html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https://docs.unity3d.com/Manual/NetworkBehaviourCallbacks.html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9151" y="1399046"/>
            <a:ext cx="64960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5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Manager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Contains and registers </a:t>
            </a:r>
            <a:r>
              <a:rPr lang="en-US" dirty="0" err="1"/>
              <a:t>spawnable</a:t>
            </a:r>
            <a:r>
              <a:rPr lang="en-US" dirty="0"/>
              <a:t> objects</a:t>
            </a:r>
          </a:p>
          <a:p>
            <a:r>
              <a:rPr lang="en-US" dirty="0"/>
              <a:t>Contains Player Object</a:t>
            </a:r>
          </a:p>
          <a:p>
            <a:r>
              <a:rPr lang="en-US" dirty="0"/>
              <a:t>Manages Connections, start and stop client or server</a:t>
            </a:r>
          </a:p>
          <a:p>
            <a:r>
              <a:rPr lang="en-US" dirty="0"/>
              <a:t>Links</a:t>
            </a:r>
          </a:p>
          <a:p>
            <a:pPr lvl="1"/>
            <a:r>
              <a:rPr lang="en-US" dirty="0">
                <a:hlinkClick r:id="rId2"/>
              </a:rPr>
              <a:t>https://docs.unity3d.com/Manual/UNetManager.html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https://docs.unity3d.com/ScriptReference/Networking.NetworkManager.html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582" y="2011454"/>
            <a:ext cx="25908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7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Spawning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Spawnable</a:t>
            </a:r>
            <a:r>
              <a:rPr lang="en-US" dirty="0"/>
              <a:t> object needs to be registered on the </a:t>
            </a:r>
            <a:r>
              <a:rPr lang="en-US" dirty="0" err="1"/>
              <a:t>NetworkManager</a:t>
            </a:r>
            <a:endParaRPr lang="en-US" dirty="0"/>
          </a:p>
          <a:p>
            <a:r>
              <a:rPr lang="en-US" dirty="0"/>
              <a:t>Order to spawn: Instantiate -&gt; Spawn</a:t>
            </a:r>
          </a:p>
          <a:p>
            <a:r>
              <a:rPr lang="en-US" dirty="0"/>
              <a:t>Custom </a:t>
            </a:r>
            <a:r>
              <a:rPr lang="en-US" dirty="0" err="1"/>
              <a:t>spawners</a:t>
            </a:r>
            <a:r>
              <a:rPr lang="en-US" dirty="0"/>
              <a:t> are also available (e.g. if you are spawning items that are loaded in from asset bundles)</a:t>
            </a:r>
          </a:p>
          <a:p>
            <a:r>
              <a:rPr lang="en-US" dirty="0"/>
              <a:t>Links</a:t>
            </a:r>
          </a:p>
          <a:p>
            <a:pPr lvl="1"/>
            <a:r>
              <a:rPr lang="en-US" dirty="0">
                <a:hlinkClick r:id="rId2"/>
              </a:rPr>
              <a:t>https://docs.unity3d.com/Manual/UNetSpawning.html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https://docs.unity3d.com/Manual/UNetCustomSpawning.html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6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NetworkIdentity</a:t>
            </a:r>
            <a:endParaRPr lang="en-US" dirty="0"/>
          </a:p>
          <a:p>
            <a:r>
              <a:rPr lang="en-US" dirty="0" err="1"/>
              <a:t>NetworkTransforms</a:t>
            </a:r>
            <a:endParaRPr lang="en-US" dirty="0"/>
          </a:p>
          <a:p>
            <a:r>
              <a:rPr lang="en-US" dirty="0" err="1"/>
              <a:t>NetworkBehavior</a:t>
            </a:r>
            <a:endParaRPr lang="en-US" dirty="0"/>
          </a:p>
          <a:p>
            <a:r>
              <a:rPr lang="en-US" dirty="0"/>
              <a:t>Commands, RPC, </a:t>
            </a:r>
            <a:r>
              <a:rPr lang="en-US" dirty="0" err="1"/>
              <a:t>SyncVar</a:t>
            </a:r>
            <a:endParaRPr lang="en-US" dirty="0"/>
          </a:p>
          <a:p>
            <a:r>
              <a:rPr lang="en-US" dirty="0"/>
              <a:t>Network Manager</a:t>
            </a:r>
          </a:p>
          <a:p>
            <a:r>
              <a:rPr lang="en-US" dirty="0"/>
              <a:t>Network Player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9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Important things to remember for testing and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many times things will work in the editor and not work in the built version</a:t>
            </a:r>
          </a:p>
          <a:p>
            <a:r>
              <a:rPr lang="en-US" dirty="0"/>
              <a:t>Order of equal priority events is not guaranteed by default and is almost always different in the built version than the editor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96EAA-3329-4207-9BD0-C1E8386A3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0" t="13294" r="13220" b="20832"/>
          <a:stretch/>
        </p:blipFill>
        <p:spPr>
          <a:xfrm>
            <a:off x="8801697" y="3251642"/>
            <a:ext cx="2496312" cy="341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4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Required on all network objects</a:t>
            </a:r>
          </a:p>
          <a:p>
            <a:r>
              <a:rPr lang="en-US" dirty="0"/>
              <a:t>Must be placed at the highest level of the hierarchy</a:t>
            </a:r>
          </a:p>
          <a:p>
            <a:r>
              <a:rPr lang="en-US" dirty="0"/>
              <a:t>Contains unique identifier property </a:t>
            </a:r>
          </a:p>
          <a:p>
            <a:r>
              <a:rPr lang="en-US" dirty="0"/>
              <a:t>Links</a:t>
            </a:r>
          </a:p>
          <a:p>
            <a:pPr lvl="1"/>
            <a:r>
              <a:rPr lang="en-US" dirty="0">
                <a:hlinkClick r:id="rId2"/>
              </a:rPr>
              <a:t>https://docs.unity3d.com/Manual/class-NetworkIdentity.html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https://docs.unity3d.com/ScriptReference/Networking.NetworkIdentity.html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100" y="1263086"/>
            <a:ext cx="33051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7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By placing this component on an object its position and rotation will automatically be synchronized across the network at a specified interval.</a:t>
            </a:r>
          </a:p>
          <a:p>
            <a:r>
              <a:rPr lang="en-US" dirty="0"/>
              <a:t>Objects must have a network Identity </a:t>
            </a:r>
          </a:p>
          <a:p>
            <a:r>
              <a:rPr lang="en-US" dirty="0"/>
              <a:t>Must be at the top level of the hierarchy </a:t>
            </a:r>
          </a:p>
          <a:p>
            <a:pPr lvl="1"/>
            <a:r>
              <a:rPr lang="en-US" dirty="0"/>
              <a:t>In order to track child objects, use network transform child (must also be on the top level)</a:t>
            </a:r>
          </a:p>
          <a:p>
            <a:pPr lvl="1"/>
            <a:r>
              <a:rPr lang="en-US" dirty="0"/>
              <a:t>Cannot be set at runtime</a:t>
            </a:r>
          </a:p>
          <a:p>
            <a:r>
              <a:rPr lang="en-US" dirty="0"/>
              <a:t>Links</a:t>
            </a:r>
          </a:p>
          <a:p>
            <a:pPr lvl="1"/>
            <a:r>
              <a:rPr lang="en-US" dirty="0">
                <a:hlinkClick r:id="rId2"/>
              </a:rPr>
              <a:t>https://docs.unity3d.com/Manual/class-NetworkTransform.html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https://docs.unity3d.com/ScriptReference/Networking.NetworkTransform.html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6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Required class to inherit from when utilizing HLAPI networking </a:t>
            </a:r>
          </a:p>
          <a:p>
            <a:r>
              <a:rPr lang="en-US" dirty="0"/>
              <a:t>Links</a:t>
            </a:r>
          </a:p>
          <a:p>
            <a:pPr lvl="1"/>
            <a:r>
              <a:rPr lang="en-US" dirty="0">
                <a:hlinkClick r:id="rId2"/>
              </a:rPr>
              <a:t>https://docs.unity3d.com/Manual/class-NetworkBehaviour.html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https://docs.unity3d.com/ScriptReference/Networking.NetworkBehaviour.html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9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Links</a:t>
            </a:r>
          </a:p>
          <a:p>
            <a:pPr lvl="1"/>
            <a:r>
              <a:rPr lang="en-US" dirty="0">
                <a:hlinkClick r:id="rId2"/>
              </a:rPr>
              <a:t>https://docs.unity3d.com/Manual/UNetActions.html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885" y="1420424"/>
            <a:ext cx="5428773" cy="391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3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[Command]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public void </a:t>
            </a:r>
            <a:r>
              <a:rPr lang="en-US" dirty="0" err="1">
                <a:solidFill>
                  <a:srgbClr val="00B0F0"/>
                </a:solidFill>
              </a:rPr>
              <a:t>CmdMove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x,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y)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    </a:t>
            </a:r>
            <a:r>
              <a:rPr lang="en-US" dirty="0" err="1">
                <a:solidFill>
                  <a:srgbClr val="00B0F0"/>
                </a:solidFill>
              </a:rPr>
              <a:t>moveX</a:t>
            </a:r>
            <a:r>
              <a:rPr lang="en-US" dirty="0">
                <a:solidFill>
                  <a:srgbClr val="00B0F0"/>
                </a:solidFill>
              </a:rPr>
              <a:t> = x;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    </a:t>
            </a:r>
            <a:r>
              <a:rPr lang="en-US" dirty="0" err="1">
                <a:solidFill>
                  <a:srgbClr val="00B0F0"/>
                </a:solidFill>
              </a:rPr>
              <a:t>moveY</a:t>
            </a:r>
            <a:r>
              <a:rPr lang="en-US" dirty="0">
                <a:solidFill>
                  <a:srgbClr val="00B0F0"/>
                </a:solidFill>
              </a:rPr>
              <a:t> = y;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    </a:t>
            </a:r>
            <a:r>
              <a:rPr lang="en-US" dirty="0" err="1">
                <a:solidFill>
                  <a:srgbClr val="00B0F0"/>
                </a:solidFill>
              </a:rPr>
              <a:t>isDirty</a:t>
            </a:r>
            <a:r>
              <a:rPr lang="en-US" dirty="0">
                <a:solidFill>
                  <a:srgbClr val="00B0F0"/>
                </a:solidFill>
              </a:rPr>
              <a:t> = true;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}</a:t>
            </a:r>
          </a:p>
          <a:p>
            <a:r>
              <a:rPr lang="en-US" dirty="0"/>
              <a:t>Links</a:t>
            </a:r>
          </a:p>
          <a:p>
            <a:pPr lvl="1"/>
            <a:r>
              <a:rPr lang="en-US" dirty="0">
                <a:hlinkClick r:id="rId2"/>
              </a:rPr>
              <a:t>https://docs.unity3d.com/ScriptReference/Networking.CommandAttribute.html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92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[</a:t>
            </a:r>
            <a:r>
              <a:rPr lang="en-US" dirty="0" err="1">
                <a:solidFill>
                  <a:srgbClr val="00B0F0"/>
                </a:solidFill>
              </a:rPr>
              <a:t>ClientRpc</a:t>
            </a:r>
            <a:r>
              <a:rPr lang="en-US" dirty="0">
                <a:solidFill>
                  <a:srgbClr val="00B0F0"/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public void </a:t>
            </a:r>
            <a:r>
              <a:rPr lang="en-US" dirty="0" err="1">
                <a:solidFill>
                  <a:srgbClr val="00B0F0"/>
                </a:solidFill>
              </a:rPr>
              <a:t>RpcDoMagic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extra)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    </a:t>
            </a:r>
            <a:r>
              <a:rPr lang="en-US" dirty="0" err="1">
                <a:solidFill>
                  <a:srgbClr val="00B0F0"/>
                </a:solidFill>
              </a:rPr>
              <a:t>Debug.Log</a:t>
            </a:r>
            <a:r>
              <a:rPr lang="en-US" dirty="0">
                <a:solidFill>
                  <a:srgbClr val="00B0F0"/>
                </a:solidFill>
              </a:rPr>
              <a:t>("Magic = " + (123 + extra));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}</a:t>
            </a:r>
          </a:p>
          <a:p>
            <a:r>
              <a:rPr lang="en-US" dirty="0"/>
              <a:t>Links</a:t>
            </a:r>
          </a:p>
          <a:p>
            <a:pPr lvl="1"/>
            <a:r>
              <a:rPr lang="en-US" dirty="0">
                <a:hlinkClick r:id="rId2"/>
              </a:rPr>
              <a:t>https://docs.unity3d.com/ScriptReference/Networking.ClientRpcAttribute.html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19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542</Words>
  <Application>Microsoft Office PowerPoint</Application>
  <PresentationFormat>Widescreen</PresentationFormat>
  <Paragraphs>126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Unity Networking </vt:lpstr>
      <vt:lpstr>Overview</vt:lpstr>
      <vt:lpstr>Important things to remember for testing and design</vt:lpstr>
      <vt:lpstr>Network Identity</vt:lpstr>
      <vt:lpstr>Network Transforms</vt:lpstr>
      <vt:lpstr>Network Behavior</vt:lpstr>
      <vt:lpstr>Remote Actions</vt:lpstr>
      <vt:lpstr>Commands</vt:lpstr>
      <vt:lpstr>RPC</vt:lpstr>
      <vt:lpstr>SyncVar</vt:lpstr>
      <vt:lpstr>Network Player </vt:lpstr>
      <vt:lpstr>Network Manager </vt:lpstr>
      <vt:lpstr>Spawning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Networking </dc:title>
  <dc:creator>Rossi, Evan J (US)</dc:creator>
  <cp:lastModifiedBy>Rossi, Evan J (US)</cp:lastModifiedBy>
  <cp:revision>4</cp:revision>
  <dcterms:created xsi:type="dcterms:W3CDTF">2018-04-04T21:36:14Z</dcterms:created>
  <dcterms:modified xsi:type="dcterms:W3CDTF">2018-04-05T02:12:51Z</dcterms:modified>
</cp:coreProperties>
</file>