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C54D-D18C-4503-A52E-3597AD4BA902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134457" y="872518"/>
            <a:ext cx="6802947" cy="5748336"/>
            <a:chOff x="134457" y="872518"/>
            <a:chExt cx="6802947" cy="5748336"/>
          </a:xfrm>
        </p:grpSpPr>
        <p:grpSp>
          <p:nvGrpSpPr>
            <p:cNvPr id="7" name="Group 6"/>
            <p:cNvGrpSpPr/>
            <p:nvPr/>
          </p:nvGrpSpPr>
          <p:grpSpPr>
            <a:xfrm>
              <a:off x="557167" y="872518"/>
              <a:ext cx="1905000" cy="762000"/>
              <a:chOff x="2778718" y="1106377"/>
              <a:chExt cx="1905000" cy="76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78718" y="1106377"/>
                <a:ext cx="1905000" cy="76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69218" y="1305808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Gumstix COM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21649" y="2228138"/>
              <a:ext cx="2743200" cy="2286000"/>
              <a:chOff x="2819400" y="2228138"/>
              <a:chExt cx="2743200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19400" y="2228138"/>
                <a:ext cx="2743200" cy="2286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143250" y="2773109"/>
                <a:ext cx="20955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Power Distribution, Voltage Regulators, Voltage Level </a:t>
                </a:r>
                <a:r>
                  <a:rPr lang="en-US" dirty="0" smtClean="0"/>
                  <a:t>Converter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34457" y="5858854"/>
              <a:ext cx="3505200" cy="762000"/>
              <a:chOff x="2438400" y="5292695"/>
              <a:chExt cx="3505200" cy="762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38400" y="5292695"/>
                <a:ext cx="3505200" cy="762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149442" y="5489029"/>
                <a:ext cx="200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11.1V Battery</a:t>
                </a:r>
                <a:endParaRPr lang="en-US" dirty="0"/>
              </a:p>
            </p:txBody>
          </p:sp>
        </p:grpSp>
        <p:cxnSp>
          <p:nvCxnSpPr>
            <p:cNvPr id="19" name="Straight Arrow Connector 18"/>
            <p:cNvCxnSpPr>
              <a:stCxn id="10" idx="0"/>
              <a:endCxn id="6" idx="2"/>
            </p:cNvCxnSpPr>
            <p:nvPr/>
          </p:nvCxnSpPr>
          <p:spPr>
            <a:xfrm flipV="1">
              <a:off x="1887057" y="4514138"/>
              <a:ext cx="6192" cy="13447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990600" y="1627207"/>
              <a:ext cx="0" cy="600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676400" y="1634518"/>
              <a:ext cx="0" cy="600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760149" y="2438400"/>
              <a:ext cx="1333500" cy="722531"/>
              <a:chOff x="4229100" y="2438400"/>
              <a:chExt cx="1333500" cy="72253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229100" y="2438400"/>
                <a:ext cx="1333500" cy="685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29100" y="251460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PCA9685  I2C</a:t>
                </a:r>
                <a:r>
                  <a:rPr lang="en-US" dirty="0" smtClean="0">
                    <a:latin typeface="Calibri"/>
                  </a:rPr>
                  <a:t>→PWM</a:t>
                </a:r>
                <a:endParaRPr lang="en-US" dirty="0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>
              <a:off x="5093649" y="2739226"/>
              <a:ext cx="495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5603904" y="2442673"/>
              <a:ext cx="1333500" cy="685800"/>
              <a:chOff x="4229100" y="2438400"/>
              <a:chExt cx="1333500" cy="6858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229100" y="2438400"/>
                <a:ext cx="1333500" cy="685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229100" y="2596634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Servo</a:t>
                </a:r>
                <a:endParaRPr lang="en-US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4580010" y="3144851"/>
              <a:ext cx="0" cy="2123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752671" y="3576151"/>
              <a:ext cx="1333500" cy="685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089376" y="3912998"/>
              <a:ext cx="495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5599631" y="3616445"/>
              <a:ext cx="13335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5399" y="358983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BL-Ctrl BLDC ESC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03904" y="3774679"/>
              <a:ext cx="132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BLDC Motor</a:t>
              </a:r>
              <a:endParaRPr lang="en-US" dirty="0"/>
            </a:p>
          </p:txBody>
        </p:sp>
      </p:grpSp>
      <p:sp>
        <p:nvSpPr>
          <p:cNvPr id="65" name="Oval 64"/>
          <p:cNvSpPr/>
          <p:nvPr/>
        </p:nvSpPr>
        <p:spPr>
          <a:xfrm>
            <a:off x="7277100" y="3086915"/>
            <a:ext cx="533400" cy="568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50" idx="3"/>
          </p:cNvCxnSpPr>
          <p:nvPr/>
        </p:nvCxnSpPr>
        <p:spPr>
          <a:xfrm>
            <a:off x="6937404" y="2785573"/>
            <a:ext cx="606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937404" y="3973438"/>
            <a:ext cx="606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5" idx="0"/>
          </p:cNvCxnSpPr>
          <p:nvPr/>
        </p:nvCxnSpPr>
        <p:spPr>
          <a:xfrm>
            <a:off x="7543800" y="2788720"/>
            <a:ext cx="0" cy="2981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5" idx="4"/>
          </p:cNvCxnSpPr>
          <p:nvPr/>
        </p:nvCxnSpPr>
        <p:spPr>
          <a:xfrm flipV="1">
            <a:off x="7543800" y="3655360"/>
            <a:ext cx="0" cy="3180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40602" y="2837765"/>
            <a:ext cx="3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40602" y="3539128"/>
            <a:ext cx="3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275174" y="4514137"/>
            <a:ext cx="10682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343400" y="4302245"/>
            <a:ext cx="0" cy="2118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580010" y="3377838"/>
            <a:ext cx="0" cy="1983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" idx="3"/>
          </p:cNvCxnSpPr>
          <p:nvPr/>
        </p:nvCxnSpPr>
        <p:spPr>
          <a:xfrm flipV="1">
            <a:off x="3264849" y="3371137"/>
            <a:ext cx="131516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277310" y="2228671"/>
            <a:ext cx="10682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4343400" y="2228138"/>
            <a:ext cx="2136" cy="210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810500" y="3357193"/>
            <a:ext cx="2095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986789" y="3124194"/>
            <a:ext cx="1342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694584" y="1927672"/>
            <a:ext cx="43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5V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607610" y="4514138"/>
            <a:ext cx="65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11.1V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34719" y="2458808"/>
            <a:ext cx="65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026173" y="2766585"/>
            <a:ext cx="65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998399" y="3614811"/>
            <a:ext cx="65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947305" y="3990122"/>
            <a:ext cx="96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Propeller Speed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921979" y="2313180"/>
            <a:ext cx="101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Propeller Pitch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873347" y="3124200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Thrust and Drag Torque</a:t>
            </a:r>
            <a:endParaRPr lang="en-US" sz="14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808537" y="4953000"/>
            <a:ext cx="1905000" cy="762000"/>
            <a:chOff x="4457521" y="5090390"/>
            <a:chExt cx="1905000" cy="762000"/>
          </a:xfrm>
        </p:grpSpPr>
        <p:sp>
          <p:nvSpPr>
            <p:cNvPr id="116" name="Rectangle 115"/>
            <p:cNvSpPr/>
            <p:nvPr/>
          </p:nvSpPr>
          <p:spPr>
            <a:xfrm>
              <a:off x="4457521" y="5090390"/>
              <a:ext cx="1905000" cy="762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745407" y="5286724"/>
              <a:ext cx="132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IMU</a:t>
              </a:r>
              <a:endParaRPr lang="en-US" dirty="0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2638868" y="4531155"/>
            <a:ext cx="0" cy="1107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2940999" y="5186496"/>
            <a:ext cx="867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635308" y="5636400"/>
            <a:ext cx="117611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2940999" y="4531155"/>
            <a:ext cx="0" cy="6553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721701" y="5334000"/>
            <a:ext cx="43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5V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3607610" y="1752600"/>
            <a:ext cx="5460190" cy="30693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019800" y="1473318"/>
            <a:ext cx="79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 Sets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223365" y="4931088"/>
            <a:ext cx="43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Calibri"/>
              </a:rPr>
              <a:t>Ω</a:t>
            </a:r>
            <a:endParaRPr lang="en-US" sz="1400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2903609" y="762000"/>
            <a:ext cx="0" cy="1473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903609" y="770546"/>
            <a:ext cx="5390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797533" y="427646"/>
            <a:ext cx="1540172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751352" y="577334"/>
            <a:ext cx="167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Computer</a:t>
            </a:r>
            <a:endParaRPr lang="en-US" dirty="0"/>
          </a:p>
        </p:txBody>
      </p:sp>
      <p:cxnSp>
        <p:nvCxnSpPr>
          <p:cNvPr id="163" name="Straight Arrow Connector 162"/>
          <p:cNvCxnSpPr>
            <a:stCxn id="159" idx="1"/>
          </p:cNvCxnSpPr>
          <p:nvPr/>
        </p:nvCxnSpPr>
        <p:spPr>
          <a:xfrm flipH="1">
            <a:off x="4022198" y="770546"/>
            <a:ext cx="7753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427967" y="585880"/>
            <a:ext cx="69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XBee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7350141" y="446948"/>
            <a:ext cx="1663295" cy="716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7395213" y="620514"/>
            <a:ext cx="174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Vicon Cameras</a:t>
            </a:r>
            <a:endParaRPr lang="en-US" dirty="0"/>
          </a:p>
        </p:txBody>
      </p:sp>
      <p:cxnSp>
        <p:nvCxnSpPr>
          <p:cNvPr id="168" name="Straight Arrow Connector 167"/>
          <p:cNvCxnSpPr/>
          <p:nvPr/>
        </p:nvCxnSpPr>
        <p:spPr>
          <a:xfrm flipH="1">
            <a:off x="6337705" y="773987"/>
            <a:ext cx="10124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262292" y="281960"/>
            <a:ext cx="111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UAV Marker Locations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694584" y="185338"/>
            <a:ext cx="111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Position and Attitude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86872" y="1773783"/>
            <a:ext cx="111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5V</a:t>
            </a:r>
            <a:endParaRPr 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676399" y="1705452"/>
            <a:ext cx="116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C and serial commands</a:t>
            </a:r>
            <a:endParaRPr 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49520" y="5164825"/>
            <a:ext cx="91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11.1V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36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61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Kaufman</dc:creator>
  <cp:lastModifiedBy>Evan Kaufman</cp:lastModifiedBy>
  <cp:revision>6</cp:revision>
  <dcterms:created xsi:type="dcterms:W3CDTF">2013-11-08T02:17:29Z</dcterms:created>
  <dcterms:modified xsi:type="dcterms:W3CDTF">2013-11-08T03:07:48Z</dcterms:modified>
</cp:coreProperties>
</file>