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1122" y="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54D-D18C-4503-A52E-3597AD4BA902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B16C-1E2E-4D85-8C0F-837DE2F9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54D-D18C-4503-A52E-3597AD4BA902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B16C-1E2E-4D85-8C0F-837DE2F9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8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54D-D18C-4503-A52E-3597AD4BA902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B16C-1E2E-4D85-8C0F-837DE2F9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6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54D-D18C-4503-A52E-3597AD4BA902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B16C-1E2E-4D85-8C0F-837DE2F9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5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54D-D18C-4503-A52E-3597AD4BA902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B16C-1E2E-4D85-8C0F-837DE2F9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5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54D-D18C-4503-A52E-3597AD4BA902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B16C-1E2E-4D85-8C0F-837DE2F9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8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54D-D18C-4503-A52E-3597AD4BA902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B16C-1E2E-4D85-8C0F-837DE2F9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5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54D-D18C-4503-A52E-3597AD4BA902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B16C-1E2E-4D85-8C0F-837DE2F9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9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54D-D18C-4503-A52E-3597AD4BA902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B16C-1E2E-4D85-8C0F-837DE2F9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1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54D-D18C-4503-A52E-3597AD4BA902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B16C-1E2E-4D85-8C0F-837DE2F9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3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54D-D18C-4503-A52E-3597AD4BA902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B16C-1E2E-4D85-8C0F-837DE2F9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C54D-D18C-4503-A52E-3597AD4BA902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9B16C-1E2E-4D85-8C0F-837DE2F9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0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72143" y="2520087"/>
            <a:ext cx="2719431" cy="1032482"/>
            <a:chOff x="2778718" y="1106377"/>
            <a:chExt cx="979008" cy="462177"/>
          </a:xfrm>
        </p:grpSpPr>
        <p:sp>
          <p:nvSpPr>
            <p:cNvPr id="4" name="Rectangle 3"/>
            <p:cNvSpPr/>
            <p:nvPr/>
          </p:nvSpPr>
          <p:spPr>
            <a:xfrm>
              <a:off x="2778718" y="1106377"/>
              <a:ext cx="979008" cy="4621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84357" y="1224034"/>
              <a:ext cx="973369" cy="165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Host Computer</a:t>
              </a:r>
              <a:endParaRPr lang="en-US" dirty="0"/>
            </a:p>
          </p:txBody>
        </p:sp>
      </p:grpSp>
      <p:cxnSp>
        <p:nvCxnSpPr>
          <p:cNvPr id="71" name="Straight Connector 70"/>
          <p:cNvCxnSpPr/>
          <p:nvPr/>
        </p:nvCxnSpPr>
        <p:spPr>
          <a:xfrm>
            <a:off x="2538943" y="2149761"/>
            <a:ext cx="36034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3237254" y="3557831"/>
            <a:ext cx="0" cy="4504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017009" y="1853883"/>
            <a:ext cx="2647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Keyboard commands via WiFi</a:t>
            </a:r>
            <a:endParaRPr lang="en-US" sz="1400" dirty="0"/>
          </a:p>
        </p:txBody>
      </p:sp>
      <p:grpSp>
        <p:nvGrpSpPr>
          <p:cNvPr id="76" name="Group 75"/>
          <p:cNvGrpSpPr/>
          <p:nvPr/>
        </p:nvGrpSpPr>
        <p:grpSpPr>
          <a:xfrm>
            <a:off x="5029202" y="2520087"/>
            <a:ext cx="3657597" cy="1032482"/>
            <a:chOff x="2669492" y="1106377"/>
            <a:chExt cx="1088234" cy="462177"/>
          </a:xfrm>
        </p:grpSpPr>
        <p:sp>
          <p:nvSpPr>
            <p:cNvPr id="77" name="Rectangle 76"/>
            <p:cNvSpPr/>
            <p:nvPr/>
          </p:nvSpPr>
          <p:spPr>
            <a:xfrm>
              <a:off x="2778718" y="1106377"/>
              <a:ext cx="979008" cy="4621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669492" y="1282326"/>
              <a:ext cx="629754" cy="165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Hexrotor UAV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386543" y="1518724"/>
            <a:ext cx="3951540" cy="1264691"/>
            <a:chOff x="1066800" y="1234190"/>
            <a:chExt cx="3951540" cy="1264691"/>
          </a:xfrm>
        </p:grpSpPr>
        <p:sp>
          <p:nvSpPr>
            <p:cNvPr id="139" name="Rectangle 138"/>
            <p:cNvSpPr/>
            <p:nvPr/>
          </p:nvSpPr>
          <p:spPr>
            <a:xfrm>
              <a:off x="1066800" y="1569348"/>
              <a:ext cx="3951540" cy="929533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738168" y="1234190"/>
              <a:ext cx="2703767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B050"/>
                  </a:solidFill>
                </a:rPr>
                <a:t>Thread 1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84" name="Straight Arrow Connector 83"/>
          <p:cNvCxnSpPr/>
          <p:nvPr/>
        </p:nvCxnSpPr>
        <p:spPr>
          <a:xfrm>
            <a:off x="6142420" y="2149761"/>
            <a:ext cx="0" cy="3703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831856" y="3557831"/>
            <a:ext cx="7834" cy="7653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2548288" y="2161660"/>
            <a:ext cx="0" cy="358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1472142" y="4531619"/>
            <a:ext cx="1569783" cy="1010715"/>
            <a:chOff x="2778718" y="1106377"/>
            <a:chExt cx="983180" cy="462177"/>
          </a:xfrm>
        </p:grpSpPr>
        <p:sp>
          <p:nvSpPr>
            <p:cNvPr id="95" name="Rectangle 94"/>
            <p:cNvSpPr/>
            <p:nvPr/>
          </p:nvSpPr>
          <p:spPr>
            <a:xfrm>
              <a:off x="2778718" y="1106377"/>
              <a:ext cx="979008" cy="4621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788529" y="1175378"/>
              <a:ext cx="973369" cy="165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Vicon Camera Images</a:t>
              </a:r>
              <a:endParaRPr lang="en-US" dirty="0"/>
            </a:p>
          </p:txBody>
        </p:sp>
      </p:grpSp>
      <p:cxnSp>
        <p:nvCxnSpPr>
          <p:cNvPr id="99" name="Straight Connector 98"/>
          <p:cNvCxnSpPr/>
          <p:nvPr/>
        </p:nvCxnSpPr>
        <p:spPr>
          <a:xfrm>
            <a:off x="2839690" y="4323134"/>
            <a:ext cx="33863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237254" y="4007971"/>
            <a:ext cx="2639859" cy="3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877113" y="3557831"/>
            <a:ext cx="0" cy="4660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624543" y="3336926"/>
            <a:ext cx="0" cy="21564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624543" y="3332664"/>
            <a:ext cx="1207315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1624543" y="3552569"/>
            <a:ext cx="0" cy="9790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2615143" y="3136196"/>
            <a:ext cx="3810000" cy="1327872"/>
            <a:chOff x="76200" y="842198"/>
            <a:chExt cx="6027000" cy="1656683"/>
          </a:xfrm>
        </p:grpSpPr>
        <p:sp>
          <p:nvSpPr>
            <p:cNvPr id="122" name="Rectangle 121"/>
            <p:cNvSpPr/>
            <p:nvPr/>
          </p:nvSpPr>
          <p:spPr>
            <a:xfrm>
              <a:off x="76200" y="1231573"/>
              <a:ext cx="6027000" cy="1267308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056520" y="842198"/>
              <a:ext cx="2703768" cy="460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</a:rPr>
                <a:t>Thread 2</a:t>
              </a:r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449964" y="3049440"/>
            <a:ext cx="158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 Processing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2831856" y="3332664"/>
            <a:ext cx="2" cy="22516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6226080" y="3557831"/>
            <a:ext cx="0" cy="7653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3216528" y="4042094"/>
            <a:ext cx="2647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Position and Attitude via </a:t>
            </a:r>
            <a:r>
              <a:rPr lang="en-US" sz="1400" dirty="0" err="1" smtClean="0"/>
              <a:t>XBee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3276778" y="3716100"/>
            <a:ext cx="248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Control data to save via </a:t>
            </a:r>
            <a:r>
              <a:rPr lang="en-US" sz="1400" dirty="0" err="1" smtClean="0"/>
              <a:t>Xbee</a:t>
            </a:r>
            <a:endParaRPr lang="en-US" sz="1400" dirty="0"/>
          </a:p>
        </p:txBody>
      </p:sp>
      <p:grpSp>
        <p:nvGrpSpPr>
          <p:cNvPr id="148" name="Group 147"/>
          <p:cNvGrpSpPr/>
          <p:nvPr/>
        </p:nvGrpSpPr>
        <p:grpSpPr>
          <a:xfrm>
            <a:off x="6781801" y="2561254"/>
            <a:ext cx="1828800" cy="883493"/>
            <a:chOff x="973709" y="1155631"/>
            <a:chExt cx="1202059" cy="883493"/>
          </a:xfrm>
        </p:grpSpPr>
        <p:sp>
          <p:nvSpPr>
            <p:cNvPr id="149" name="Rectangle 148"/>
            <p:cNvSpPr/>
            <p:nvPr/>
          </p:nvSpPr>
          <p:spPr>
            <a:xfrm>
              <a:off x="1010285" y="1451742"/>
              <a:ext cx="1165483" cy="5873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973709" y="1155631"/>
              <a:ext cx="116902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Thread 3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6804780" y="2930587"/>
            <a:ext cx="1838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Read IMU</a:t>
            </a:r>
          </a:p>
          <a:p>
            <a:pPr algn="ctr"/>
            <a:r>
              <a:rPr lang="en-US" sz="1400" dirty="0" smtClean="0"/>
              <a:t>Geometric Controller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9365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34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GWU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Kaufman</dc:creator>
  <cp:lastModifiedBy>Evan Kaufman</cp:lastModifiedBy>
  <cp:revision>9</cp:revision>
  <dcterms:created xsi:type="dcterms:W3CDTF">2013-11-08T02:17:29Z</dcterms:created>
  <dcterms:modified xsi:type="dcterms:W3CDTF">2013-11-15T01:27:42Z</dcterms:modified>
</cp:coreProperties>
</file>