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58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6E72-FBE8-495B-8BA5-9E5020939A6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7513-9D79-477A-9936-443DF8C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2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5</a:t>
            </a:r>
          </a:p>
          <a:p>
            <a:r>
              <a:rPr lang="en-US" dirty="0" smtClean="0"/>
              <a:t>Evan Kennedy</a:t>
            </a:r>
          </a:p>
          <a:p>
            <a:r>
              <a:rPr lang="en-US" dirty="0" smtClean="0"/>
              <a:t>Brian Magnusen</a:t>
            </a:r>
          </a:p>
          <a:p>
            <a:r>
              <a:rPr lang="en-US" dirty="0" smtClean="0"/>
              <a:t>Punleuk Oum</a:t>
            </a:r>
          </a:p>
        </p:txBody>
      </p:sp>
    </p:spTree>
    <p:extLst>
      <p:ext uri="{BB962C8B-B14F-4D97-AF65-F5344CB8AC3E}">
        <p14:creationId xmlns:p14="http://schemas.microsoft.com/office/powerpoint/2010/main" val="386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with three.js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three.js</a:t>
            </a:r>
          </a:p>
          <a:p>
            <a:pPr lvl="1"/>
            <a:r>
              <a:rPr lang="en-US" dirty="0" smtClean="0"/>
              <a:t>Cross-browser graphics JavaScript API using WebGL</a:t>
            </a:r>
          </a:p>
          <a:p>
            <a:r>
              <a:rPr lang="en-US" dirty="0" smtClean="0"/>
              <a:t>WebGL</a:t>
            </a:r>
          </a:p>
          <a:p>
            <a:pPr lvl="1"/>
            <a:r>
              <a:rPr lang="en-US" dirty="0" smtClean="0"/>
              <a:t>No plug-ins required</a:t>
            </a:r>
          </a:p>
          <a:p>
            <a:pPr lvl="1"/>
            <a:r>
              <a:rPr lang="en-US" dirty="0" smtClean="0"/>
              <a:t>GPU-accelerated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field of view up to 360 degrees</a:t>
            </a:r>
          </a:p>
          <a:p>
            <a:r>
              <a:rPr lang="en-US" dirty="0" smtClean="0"/>
              <a:t>Vertical field of view practical limit of 120 </a:t>
            </a:r>
            <a:r>
              <a:rPr lang="en-US" dirty="0" smtClean="0"/>
              <a:t>degrees</a:t>
            </a:r>
            <a:endParaRPr lang="en-US" dirty="0" smtClean="0"/>
          </a:p>
          <a:p>
            <a:r>
              <a:rPr lang="en-US" dirty="0" smtClean="0"/>
              <a:t>Reduces “bow-tie” distortion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35433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0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cylindrical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segmented cylinder</a:t>
            </a:r>
            <a:endParaRPr lang="en-US" dirty="0" smtClean="0"/>
          </a:p>
          <a:p>
            <a:r>
              <a:rPr lang="en-US" dirty="0" smtClean="0"/>
              <a:t>Texture the cylinder with the panorama</a:t>
            </a:r>
          </a:p>
          <a:p>
            <a:r>
              <a:rPr lang="en-US" dirty="0" smtClean="0"/>
              <a:t>Render viewpoint from inside the cylinder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33800"/>
            <a:ext cx="2164595" cy="272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69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/>
              <a:t>Drag and drop images into any order</a:t>
            </a:r>
          </a:p>
          <a:p>
            <a:pPr lvl="1"/>
            <a:r>
              <a:rPr lang="en-US" dirty="0"/>
              <a:t>Cancel in-progress stitching requests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support for cylindrical panoramas</a:t>
            </a:r>
          </a:p>
          <a:p>
            <a:pPr lvl="1"/>
            <a:r>
              <a:rPr lang="en-US" dirty="0"/>
              <a:t>Import images from </a:t>
            </a:r>
            <a:r>
              <a:rPr lang="en-US" dirty="0" smtClean="0"/>
              <a:t>URL</a:t>
            </a:r>
          </a:p>
          <a:p>
            <a:pPr lvl="1"/>
            <a:r>
              <a:rPr lang="en-US" dirty="0"/>
              <a:t>Add user accounts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multiple </a:t>
            </a:r>
            <a:r>
              <a:rPr lang="en-US" dirty="0" smtClean="0"/>
              <a:t>panoramas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</a:t>
            </a:r>
            <a:r>
              <a:rPr lang="en-US" dirty="0" smtClean="0"/>
              <a:t>3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online help documentation</a:t>
            </a:r>
          </a:p>
          <a:p>
            <a:r>
              <a:rPr lang="en-US" dirty="0" smtClean="0"/>
              <a:t>Support saving panoramas to local filesystem in PNG format</a:t>
            </a:r>
          </a:p>
          <a:p>
            <a:r>
              <a:rPr lang="en-US" dirty="0" smtClean="0"/>
              <a:t>Support spherical panorama stitching and viewing</a:t>
            </a:r>
          </a:p>
          <a:p>
            <a:r>
              <a:rPr lang="en-US" dirty="0" smtClean="0"/>
              <a:t>Support zooming and panning around planar panoramas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8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Questions from the audience?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2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Sprint 2 Presentation</vt:lpstr>
      <vt:lpstr>WebGL with three.js</vt:lpstr>
      <vt:lpstr>Cylindrical Panoramas</vt:lpstr>
      <vt:lpstr>Rendering cylindrical panoramas</vt:lpstr>
      <vt:lpstr>Demonstration</vt:lpstr>
      <vt:lpstr>Sprint 3 Plans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Brian</dc:creator>
  <cp:lastModifiedBy>Brian</cp:lastModifiedBy>
  <cp:revision>45</cp:revision>
  <dcterms:created xsi:type="dcterms:W3CDTF">2016-02-24T04:55:19Z</dcterms:created>
  <dcterms:modified xsi:type="dcterms:W3CDTF">2016-03-24T05:48:35Z</dcterms:modified>
</cp:coreProperties>
</file>