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4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6E72-FBE8-495B-8BA5-9E5020939A6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3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Team 5</a:t>
            </a:r>
          </a:p>
          <a:p>
            <a:r>
              <a:rPr lang="en-US" dirty="0" smtClean="0"/>
              <a:t>Evan Kennedy</a:t>
            </a:r>
          </a:p>
          <a:p>
            <a:r>
              <a:rPr lang="en-US" dirty="0" smtClean="0"/>
              <a:t>Brian Magnusen</a:t>
            </a:r>
          </a:p>
          <a:p>
            <a:r>
              <a:rPr lang="en-US" dirty="0" smtClean="0"/>
              <a:t>Punleuk Oum</a:t>
            </a:r>
          </a:p>
        </p:txBody>
      </p:sp>
    </p:spTree>
    <p:extLst>
      <p:ext uri="{BB962C8B-B14F-4D97-AF65-F5344CB8AC3E}">
        <p14:creationId xmlns:p14="http://schemas.microsoft.com/office/powerpoint/2010/main" val="3863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spherical panoramas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Texture a sphere’s interior with the panorama</a:t>
            </a:r>
          </a:p>
          <a:p>
            <a:r>
              <a:rPr lang="en-US" dirty="0" smtClean="0"/>
              <a:t>Render the viewpoint from inside the sphere</a:t>
            </a:r>
          </a:p>
          <a:p>
            <a:r>
              <a:rPr lang="en-US" dirty="0" smtClean="0"/>
              <a:t>Rotate the viewpoint to pan the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38" y="3354329"/>
            <a:ext cx="2927759" cy="335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69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lvl="1">
              <a:buFont typeface="Arial" charset="0"/>
              <a:buChar char="•"/>
            </a:pPr>
            <a:r>
              <a:rPr lang="en-US" dirty="0" smtClean="0"/>
              <a:t>(Sprint </a:t>
            </a:r>
            <a:r>
              <a:rPr lang="en-US" dirty="0"/>
              <a:t>2) User accounts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(Sprint </a:t>
            </a:r>
            <a:r>
              <a:rPr lang="en-US" dirty="0"/>
              <a:t>2) Multiple panorama storage for </a:t>
            </a:r>
            <a:r>
              <a:rPr lang="en-US" dirty="0" smtClean="0"/>
              <a:t>users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Online help documentation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Saving panoramas to local filesystem in PNG format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Spherical panorama stitching and viewing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Zooming and panning in planar </a:t>
            </a:r>
            <a:r>
              <a:rPr lang="en-US" dirty="0" smtClean="0"/>
              <a:t>panoramas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LARGE panoramas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UI element tooltips</a:t>
            </a:r>
          </a:p>
          <a:p>
            <a:r>
              <a:rPr lang="en-US" dirty="0" smtClean="0"/>
              <a:t>Support conversion from native PNG format to JPEG format images when saving locally</a:t>
            </a:r>
          </a:p>
          <a:p>
            <a:r>
              <a:rPr lang="en-US" dirty="0" smtClean="0"/>
              <a:t>Panorama sharing via social </a:t>
            </a:r>
            <a:r>
              <a:rPr lang="en-US" dirty="0" smtClean="0"/>
              <a:t>media</a:t>
            </a:r>
          </a:p>
          <a:p>
            <a:r>
              <a:rPr lang="en-US" dirty="0" smtClean="0"/>
              <a:t>Simple account </a:t>
            </a:r>
            <a:r>
              <a:rPr lang="en-US" dirty="0" err="1" smtClean="0"/>
              <a:t>modificiation</a:t>
            </a:r>
            <a:endParaRPr lang="en-US" dirty="0" smtClean="0"/>
          </a:p>
          <a:p>
            <a:r>
              <a:rPr lang="en-US" dirty="0" smtClean="0"/>
              <a:t>Standardize API success/errors</a:t>
            </a:r>
          </a:p>
          <a:p>
            <a:r>
              <a:rPr lang="en-US" dirty="0" smtClean="0"/>
              <a:t>Finish Workspace integration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8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Questions from the audience?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26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115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Sprint 3 Presentation</vt:lpstr>
      <vt:lpstr>Rendering spherical panoramas</vt:lpstr>
      <vt:lpstr>Demonstration</vt:lpstr>
      <vt:lpstr>Sprint 4 Plans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Brian</dc:creator>
  <cp:lastModifiedBy>Kai Yuu</cp:lastModifiedBy>
  <cp:revision>56</cp:revision>
  <dcterms:created xsi:type="dcterms:W3CDTF">2016-02-24T04:55:19Z</dcterms:created>
  <dcterms:modified xsi:type="dcterms:W3CDTF">2016-04-15T02:37:49Z</dcterms:modified>
</cp:coreProperties>
</file>