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3" r:id="rId5"/>
    <p:sldId id="266" r:id="rId6"/>
    <p:sldId id="262" r:id="rId7"/>
    <p:sldId id="264" r:id="rId8"/>
    <p:sldId id="265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6E72-FBE8-495B-8BA5-9E5020939A6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1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</a:t>
            </a:r>
            <a:r>
              <a:rPr lang="en-US" dirty="0" smtClean="0"/>
              <a:t>5</a:t>
            </a:r>
          </a:p>
          <a:p>
            <a:r>
              <a:rPr lang="en-US" dirty="0" smtClean="0"/>
              <a:t>Evan Kennedy</a:t>
            </a:r>
            <a:endParaRPr lang="en-US" dirty="0" smtClean="0"/>
          </a:p>
          <a:p>
            <a:r>
              <a:rPr lang="en-US" dirty="0" smtClean="0"/>
              <a:t>Brian Magnusen</a:t>
            </a:r>
          </a:p>
          <a:p>
            <a:r>
              <a:rPr lang="en-US" dirty="0" smtClean="0"/>
              <a:t>Punleuk Oum</a:t>
            </a:r>
          </a:p>
        </p:txBody>
      </p:sp>
    </p:spTree>
    <p:extLst>
      <p:ext uri="{BB962C8B-B14F-4D97-AF65-F5344CB8AC3E}">
        <p14:creationId xmlns:p14="http://schemas.microsoft.com/office/powerpoint/2010/main" val="386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24" y="1066800"/>
            <a:ext cx="394415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images from URL</a:t>
            </a:r>
          </a:p>
          <a:p>
            <a:r>
              <a:rPr lang="en-US" dirty="0" smtClean="0"/>
              <a:t>Add support for cylindrical panoramas</a:t>
            </a:r>
          </a:p>
          <a:p>
            <a:r>
              <a:rPr lang="en-US" dirty="0" smtClean="0"/>
              <a:t>Support multiple panoramas</a:t>
            </a:r>
          </a:p>
          <a:p>
            <a:r>
              <a:rPr lang="en-US" dirty="0" smtClean="0"/>
              <a:t>Drag and drop images into any order</a:t>
            </a:r>
          </a:p>
          <a:p>
            <a:r>
              <a:rPr lang="en-US" dirty="0" smtClean="0"/>
              <a:t>Cancel in-progress stitching requests</a:t>
            </a:r>
          </a:p>
          <a:p>
            <a:r>
              <a:rPr lang="en-US" dirty="0" smtClean="0"/>
              <a:t>Add user accounts</a:t>
            </a:r>
          </a:p>
        </p:txBody>
      </p:sp>
    </p:spTree>
    <p:extLst>
      <p:ext uri="{BB962C8B-B14F-4D97-AF65-F5344CB8AC3E}">
        <p14:creationId xmlns:p14="http://schemas.microsoft.com/office/powerpoint/2010/main" val="32268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Questions from the audience?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26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Panoramic Image Stitcher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222558"/>
            <a:ext cx="116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73" y="2222558"/>
            <a:ext cx="1172827" cy="175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968" y="2222558"/>
            <a:ext cx="1170432" cy="17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68" y="2226151"/>
            <a:ext cx="1170432" cy="17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68" y="2226151"/>
            <a:ext cx="1170432" cy="17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229199"/>
            <a:ext cx="116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038600" y="4082796"/>
            <a:ext cx="762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0" b="750"/>
          <a:stretch/>
        </p:blipFill>
        <p:spPr bwMode="auto">
          <a:xfrm>
            <a:off x="2407920" y="4651695"/>
            <a:ext cx="402336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0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Panoramic </a:t>
            </a:r>
            <a:r>
              <a:rPr lang="en-US" dirty="0" smtClean="0"/>
              <a:t>Image Stitching is limited to smartphone and high-end digital camera owners</a:t>
            </a:r>
          </a:p>
          <a:p>
            <a:r>
              <a:rPr lang="en-US" dirty="0" smtClean="0"/>
              <a:t>Many proprietary desktop solutions only work on the client-side</a:t>
            </a:r>
          </a:p>
          <a:p>
            <a:r>
              <a:rPr lang="en-US" dirty="0" smtClean="0"/>
              <a:t>A cloud-deployed image stitching service allows all users access to panoramic images, even those with slower computers</a:t>
            </a:r>
          </a:p>
        </p:txBody>
      </p:sp>
    </p:spTree>
    <p:extLst>
      <p:ext uri="{BB962C8B-B14F-4D97-AF65-F5344CB8AC3E}">
        <p14:creationId xmlns:p14="http://schemas.microsoft.com/office/powerpoint/2010/main" val="5194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Amazon EC2</a:t>
            </a:r>
          </a:p>
          <a:p>
            <a:pPr lvl="1"/>
            <a:r>
              <a:rPr lang="en-US" dirty="0" smtClean="0"/>
              <a:t>Amazon S3 – Image </a:t>
            </a:r>
            <a:r>
              <a:rPr lang="en-US" dirty="0" smtClean="0"/>
              <a:t>Storage and Static Site Hosting</a:t>
            </a:r>
            <a:endParaRPr lang="en-US" dirty="0" smtClean="0"/>
          </a:p>
          <a:p>
            <a:pPr lvl="1"/>
            <a:r>
              <a:rPr lang="en-US" dirty="0" smtClean="0"/>
              <a:t>Amazon Lambda – </a:t>
            </a:r>
            <a:r>
              <a:rPr lang="en-US" dirty="0" smtClean="0"/>
              <a:t>Scalable Computing</a:t>
            </a:r>
            <a:endParaRPr lang="en-US" dirty="0" smtClean="0"/>
          </a:p>
          <a:p>
            <a:pPr lvl="1"/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 smtClean="0"/>
          </a:p>
          <a:p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Less (CSS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Dropzone.js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3074" name="Picture 2" descr="C:\Users\Noah\Google Drive\CECS 492A Disributed Cloud Computing Project\Assignments\Sprint 1 Presentation\PanImage-ComponentDiagram-2016_02_25a-Eva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1158686"/>
            <a:ext cx="5666096" cy="54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5295385" cy="5325923"/>
          </a:xfrm>
        </p:spPr>
      </p:pic>
    </p:spTree>
    <p:extLst>
      <p:ext uri="{BB962C8B-B14F-4D97-AF65-F5344CB8AC3E}">
        <p14:creationId xmlns:p14="http://schemas.microsoft.com/office/powerpoint/2010/main" val="21510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Object Model</a:t>
            </a:r>
            <a:endParaRPr lang="en-US" dirty="0"/>
          </a:p>
        </p:txBody>
      </p:sp>
      <p:pic>
        <p:nvPicPr>
          <p:cNvPr id="1026" name="Picture 2" descr="C:\Users\Noah\Google Drive\CECS 492A Disributed Cloud Computing Project\Assignments\Sprint 1 Presentation\compute-layer-object-model-2016-02-25-eva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9991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 Object Model</a:t>
            </a:r>
            <a:endParaRPr lang="en-US" dirty="0"/>
          </a:p>
        </p:txBody>
      </p:sp>
      <p:pic>
        <p:nvPicPr>
          <p:cNvPr id="2050" name="Picture 2" descr="C:\Users\Noah\Google Drive\CECS 492A Disributed Cloud Computing Project\Assignments\Sprint 1 Presentation\data-layer-object-model-2016-02-25-eva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2670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As a user I would like to add images from my local filesystem</a:t>
            </a:r>
          </a:p>
          <a:p>
            <a:pPr lvl="1"/>
            <a:r>
              <a:rPr lang="en-US" dirty="0" smtClean="0"/>
              <a:t>As a user I would like to delete images from the source list</a:t>
            </a:r>
          </a:p>
          <a:p>
            <a:pPr lvl="1"/>
            <a:r>
              <a:rPr lang="en-US" dirty="0" smtClean="0"/>
              <a:t>As a user I would like to stitch images to create a planar panorama</a:t>
            </a:r>
          </a:p>
          <a:p>
            <a:pPr lvl="1"/>
            <a:r>
              <a:rPr lang="en-US" dirty="0" smtClean="0"/>
              <a:t>As a user I would like to view a panorama</a:t>
            </a:r>
          </a:p>
        </p:txBody>
      </p:sp>
    </p:spTree>
    <p:extLst>
      <p:ext uri="{BB962C8B-B14F-4D97-AF65-F5344CB8AC3E}">
        <p14:creationId xmlns:p14="http://schemas.microsoft.com/office/powerpoint/2010/main" val="3295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188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Sprint 1 Presentation</vt:lpstr>
      <vt:lpstr>Project Overview</vt:lpstr>
      <vt:lpstr>Motivation</vt:lpstr>
      <vt:lpstr>Technology Stack</vt:lpstr>
      <vt:lpstr>Component Diagram</vt:lpstr>
      <vt:lpstr>Application Sequence Diagram</vt:lpstr>
      <vt:lpstr>REST API Object Model</vt:lpstr>
      <vt:lpstr>Data Layer Object Model</vt:lpstr>
      <vt:lpstr>Demonstration</vt:lpstr>
      <vt:lpstr>Code Examples</vt:lpstr>
      <vt:lpstr>Sprint 2 Plans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Brian</dc:creator>
  <cp:lastModifiedBy>Kai Yuu</cp:lastModifiedBy>
  <cp:revision>28</cp:revision>
  <dcterms:created xsi:type="dcterms:W3CDTF">2016-02-24T04:55:19Z</dcterms:created>
  <dcterms:modified xsi:type="dcterms:W3CDTF">2016-02-26T05:39:24Z</dcterms:modified>
</cp:coreProperties>
</file>