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8" r:id="rId5"/>
    <p:sldId id="269" r:id="rId6"/>
    <p:sldId id="260" r:id="rId7"/>
    <p:sldId id="265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6E72-FBE8-495B-8BA5-9E5020939A6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5</a:t>
            </a:r>
          </a:p>
          <a:p>
            <a:r>
              <a:rPr lang="en-US" dirty="0" smtClean="0"/>
              <a:t>Evan Kennedy</a:t>
            </a:r>
          </a:p>
          <a:p>
            <a:r>
              <a:rPr lang="en-US" dirty="0" smtClean="0"/>
              <a:t>Brian Magnusen</a:t>
            </a:r>
          </a:p>
          <a:p>
            <a:r>
              <a:rPr lang="en-US" dirty="0" smtClean="0"/>
              <a:t>Punleuk Oum</a:t>
            </a:r>
          </a:p>
        </p:txBody>
      </p:sp>
    </p:spTree>
    <p:extLst>
      <p:ext uri="{BB962C8B-B14F-4D97-AF65-F5344CB8AC3E}">
        <p14:creationId xmlns:p14="http://schemas.microsoft.com/office/powerpoint/2010/main" val="386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26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Panoramic Image Stitcher</a:t>
            </a:r>
            <a:endParaRPr lang="en-US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222558"/>
            <a:ext cx="116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73" y="2222558"/>
            <a:ext cx="1172827" cy="175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968" y="2222558"/>
            <a:ext cx="1170432" cy="17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68" y="2226151"/>
            <a:ext cx="1170432" cy="17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68" y="2226151"/>
            <a:ext cx="1170432" cy="17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229199"/>
            <a:ext cx="1168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Down Arrow 21"/>
          <p:cNvSpPr/>
          <p:nvPr/>
        </p:nvSpPr>
        <p:spPr>
          <a:xfrm>
            <a:off x="4038600" y="4082796"/>
            <a:ext cx="762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0" b="750"/>
          <a:stretch/>
        </p:blipFill>
        <p:spPr bwMode="auto">
          <a:xfrm>
            <a:off x="2407920" y="4651695"/>
            <a:ext cx="402336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08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Panoramic Image Stitching is limited to smartphone and high-end digital camera owners</a:t>
            </a:r>
          </a:p>
          <a:p>
            <a:r>
              <a:rPr lang="en-US" dirty="0" smtClean="0"/>
              <a:t>Many proprietary desktop solutions only work on the client-side</a:t>
            </a:r>
          </a:p>
          <a:p>
            <a:r>
              <a:rPr lang="en-US" dirty="0" smtClean="0"/>
              <a:t>A cloud-deployed image stitching service allows all users access to panoramic images, even those with slower computers</a:t>
            </a:r>
          </a:p>
        </p:txBody>
      </p:sp>
    </p:spTree>
    <p:extLst>
      <p:ext uri="{BB962C8B-B14F-4D97-AF65-F5344CB8AC3E}">
        <p14:creationId xmlns:p14="http://schemas.microsoft.com/office/powerpoint/2010/main" val="387122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524000"/>
            <a:ext cx="381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Client-Side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HTML5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JQuery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Three.js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WebGL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Dropzone.js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Cropper.js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240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Server-Side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Amazon S3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Amazon Lambda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OpenCV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Node.js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Testing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Selenium IDE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3295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26" name="Picture 2" descr="C:\Users\Brian\Downloads\inde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50258"/>
            <a:ext cx="5181600" cy="47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64327" y="5888180"/>
            <a:ext cx="5029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Noah\Google Drive\CECS 492A Disributed Cloud Computing Project\Assignments\Sprint 1 Presentation\PanImage-ComponentDiagram-2016_02_25a-Eva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0772"/>
            <a:ext cx="6553200" cy="63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09625"/>
          </a:xfrm>
        </p:spPr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Support for stitching three types of panoramas</a:t>
            </a:r>
          </a:p>
          <a:p>
            <a:pPr lvl="1"/>
            <a:r>
              <a:rPr lang="en-US" dirty="0" smtClean="0"/>
              <a:t>Planar</a:t>
            </a:r>
          </a:p>
          <a:p>
            <a:pPr lvl="1"/>
            <a:r>
              <a:rPr lang="en-US" dirty="0" smtClean="0"/>
              <a:t>Cylindrical</a:t>
            </a:r>
          </a:p>
          <a:p>
            <a:pPr lvl="1"/>
            <a:r>
              <a:rPr lang="en-US" dirty="0" smtClean="0"/>
              <a:t>Spherical</a:t>
            </a:r>
            <a:endParaRPr lang="en-US" dirty="0"/>
          </a:p>
          <a:p>
            <a:r>
              <a:rPr lang="en-US" dirty="0" smtClean="0"/>
              <a:t>Image import from filesystem or URL</a:t>
            </a:r>
          </a:p>
          <a:p>
            <a:r>
              <a:rPr lang="en-US" dirty="0" smtClean="0"/>
              <a:t>Pan &amp; zoom support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3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User accounts</a:t>
            </a:r>
          </a:p>
          <a:p>
            <a:pPr lvl="1"/>
            <a:r>
              <a:rPr lang="en-US" dirty="0" smtClean="0"/>
              <a:t>Online panorama storage</a:t>
            </a:r>
          </a:p>
          <a:p>
            <a:r>
              <a:rPr lang="en-US" dirty="0" smtClean="0"/>
              <a:t>Panorama downloading with cropping support</a:t>
            </a:r>
          </a:p>
          <a:p>
            <a:pPr lvl="1"/>
            <a:r>
              <a:rPr lang="en-US" dirty="0" smtClean="0"/>
              <a:t>JPEG</a:t>
            </a:r>
          </a:p>
          <a:p>
            <a:pPr lvl="1"/>
            <a:r>
              <a:rPr lang="en-US" dirty="0" smtClean="0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0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Online help content</a:t>
            </a:r>
          </a:p>
          <a:p>
            <a:r>
              <a:rPr lang="en-US" dirty="0" smtClean="0"/>
              <a:t>Tooltips for user interface elements</a:t>
            </a:r>
          </a:p>
          <a:p>
            <a:r>
              <a:rPr lang="en-US" dirty="0"/>
              <a:t>Panorama sharing via Facebook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6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133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Final Presentation</vt:lpstr>
      <vt:lpstr>Project Overview</vt:lpstr>
      <vt:lpstr>Motivation</vt:lpstr>
      <vt:lpstr>Technology Stack</vt:lpstr>
      <vt:lpstr>Sequence Diagram</vt:lpstr>
      <vt:lpstr>Component Diagram</vt:lpstr>
      <vt:lpstr>Walkthrough</vt:lpstr>
      <vt:lpstr>Walkthrough</vt:lpstr>
      <vt:lpstr>Walkthrough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Brian</dc:creator>
  <cp:lastModifiedBy>Brian</cp:lastModifiedBy>
  <cp:revision>80</cp:revision>
  <dcterms:created xsi:type="dcterms:W3CDTF">2016-02-24T04:55:19Z</dcterms:created>
  <dcterms:modified xsi:type="dcterms:W3CDTF">2016-05-13T01:21:51Z</dcterms:modified>
</cp:coreProperties>
</file>