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N Headline" charset="1" panose="00000000000000000000"/>
      <p:regular r:id="rId10"/>
    </p:embeddedFont>
    <p:embeddedFont>
      <p:font typeface="Garet" charset="1" panose="00000000000000000000"/>
      <p:regular r:id="rId11"/>
    </p:embeddedFont>
    <p:embeddedFont>
      <p:font typeface="Garet Bold" charset="1" panose="00000000000000000000"/>
      <p:regular r:id="rId12"/>
    </p:embeddedFont>
    <p:embeddedFont>
      <p:font typeface="Garet Italics" charset="1" panose="00000000000000000000"/>
      <p:regular r:id="rId13"/>
    </p:embeddedFont>
    <p:embeddedFont>
      <p:font typeface="Garet Bold Italics" charset="1" panose="00000000000000000000"/>
      <p:regular r:id="rId14"/>
    </p:embeddedFont>
    <p:embeddedFont>
      <p:font typeface="Garet Light" charset="1" panose="00000000000000000000"/>
      <p:regular r:id="rId15"/>
    </p:embeddedFont>
    <p:embeddedFont>
      <p:font typeface="Garet Ultra-Bold" charset="1" panose="00000000000000000000"/>
      <p:regular r:id="rId16"/>
    </p:embeddedFont>
    <p:embeddedFont>
      <p:font typeface="Garet Ultra-Bold Italics" charset="1" panose="00000000000000000000"/>
      <p:regular r:id="rId17"/>
    </p:embeddedFont>
    <p:embeddedFont>
      <p:font typeface="Garet Heavy" charset="1" panose="00000000000000000000"/>
      <p:regular r:id="rId18"/>
    </p:embeddedFont>
    <p:embeddedFont>
      <p:font typeface="Garet Heavy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2899" cy="10287000"/>
            <a:chOff x="0" y="0"/>
            <a:chExt cx="243905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77900" y="0"/>
              <a:ext cx="1071263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712632">
                  <a:moveTo>
                    <a:pt x="0" y="0"/>
                  </a:moveTo>
                  <a:lnTo>
                    <a:pt x="10712632" y="0"/>
                  </a:lnTo>
                  <a:lnTo>
                    <a:pt x="1071263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2803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96916" y="1932873"/>
            <a:ext cx="14694167" cy="6421254"/>
            <a:chOff x="0" y="0"/>
            <a:chExt cx="3870069" cy="16911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0069" cy="1691194"/>
            </a:xfrm>
            <a:custGeom>
              <a:avLst/>
              <a:gdLst/>
              <a:ahLst/>
              <a:cxnLst/>
              <a:rect r="r" b="b" t="t" l="l"/>
              <a:pathLst>
                <a:path h="1691194" w="3870069">
                  <a:moveTo>
                    <a:pt x="0" y="0"/>
                  </a:moveTo>
                  <a:lnTo>
                    <a:pt x="3870069" y="0"/>
                  </a:lnTo>
                  <a:lnTo>
                    <a:pt x="3870069" y="1691194"/>
                  </a:lnTo>
                  <a:lnTo>
                    <a:pt x="0" y="16911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870069" cy="171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21769" y="2236069"/>
            <a:ext cx="14044462" cy="3974031"/>
            <a:chOff x="0" y="0"/>
            <a:chExt cx="3698953" cy="10466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98953" cy="1046658"/>
            </a:xfrm>
            <a:custGeom>
              <a:avLst/>
              <a:gdLst/>
              <a:ahLst/>
              <a:cxnLst/>
              <a:rect r="r" b="b" t="t" l="l"/>
              <a:pathLst>
                <a:path h="1046658" w="3698953">
                  <a:moveTo>
                    <a:pt x="0" y="0"/>
                  </a:moveTo>
                  <a:lnTo>
                    <a:pt x="3698953" y="0"/>
                  </a:lnTo>
                  <a:lnTo>
                    <a:pt x="3698953" y="1046658"/>
                  </a:lnTo>
                  <a:lnTo>
                    <a:pt x="0" y="1046658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98953" cy="1075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67100" y="5663264"/>
            <a:ext cx="8153801" cy="1093671"/>
            <a:chOff x="0" y="0"/>
            <a:chExt cx="2147503" cy="2880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47503" cy="288045"/>
            </a:xfrm>
            <a:custGeom>
              <a:avLst/>
              <a:gdLst/>
              <a:ahLst/>
              <a:cxnLst/>
              <a:rect r="r" b="b" t="t" l="l"/>
              <a:pathLst>
                <a:path h="288045" w="2147503">
                  <a:moveTo>
                    <a:pt x="0" y="0"/>
                  </a:moveTo>
                  <a:lnTo>
                    <a:pt x="2147503" y="0"/>
                  </a:lnTo>
                  <a:lnTo>
                    <a:pt x="2147503" y="288045"/>
                  </a:lnTo>
                  <a:lnTo>
                    <a:pt x="0" y="28804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147503" cy="345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D"/>
                  </a:solidFill>
                  <a:latin typeface="Garet Bold"/>
                </a:rPr>
                <a:t>IN QUANTITATIVE RESEARCH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863074" y="5317661"/>
            <a:ext cx="4599713" cy="5194747"/>
          </a:xfrm>
          <a:custGeom>
            <a:avLst/>
            <a:gdLst/>
            <a:ahLst/>
            <a:cxnLst/>
            <a:rect r="r" b="b" t="t" l="l"/>
            <a:pathLst>
              <a:path h="5194747" w="4599713">
                <a:moveTo>
                  <a:pt x="0" y="0"/>
                </a:moveTo>
                <a:lnTo>
                  <a:pt x="4599713" y="0"/>
                </a:lnTo>
                <a:lnTo>
                  <a:pt x="4599713" y="5194747"/>
                </a:lnTo>
                <a:lnTo>
                  <a:pt x="0" y="5194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21769" y="3860336"/>
            <a:ext cx="14044462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FFFFFF"/>
                </a:solidFill>
                <a:latin typeface="TAN Headline"/>
              </a:rPr>
              <a:t>Sampling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DAF8Nl0lRe4</dc:identifier>
  <dcterms:modified xsi:type="dcterms:W3CDTF">2011-08-01T06:04:30Z</dcterms:modified>
  <cp:revision>1</cp:revision>
</cp:coreProperties>
</file>