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2012-11-14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2012-11-14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Socially Awkward Penguins</a:t>
            </a:r>
          </a:p>
          <a:p>
            <a:r>
              <a:rPr lang="en-US" dirty="0" smtClean="0"/>
              <a:t>Jeff Chan		Evan Louie</a:t>
            </a:r>
          </a:p>
          <a:p>
            <a:r>
              <a:rPr lang="en-US" dirty="0" smtClean="0"/>
              <a:t>Sandy Fang	</a:t>
            </a:r>
            <a:r>
              <a:rPr lang="en-US" dirty="0" err="1" smtClean="0"/>
              <a:t>Weifon</a:t>
            </a:r>
            <a:r>
              <a:rPr lang="en-US" dirty="0" smtClean="0"/>
              <a:t> Liu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Better connect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08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Horizon</vt:lpstr>
      <vt:lpstr>A Better connect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connect </dc:title>
  <dc:creator>Jeffery Chan</dc:creator>
  <cp:lastModifiedBy>Jeffery Chan</cp:lastModifiedBy>
  <cp:revision>2</cp:revision>
  <dcterms:created xsi:type="dcterms:W3CDTF">2012-11-14T21:57:14Z</dcterms:created>
  <dcterms:modified xsi:type="dcterms:W3CDTF">2012-11-14T22:00:58Z</dcterms:modified>
</cp:coreProperties>
</file>