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Master" Id="rId4" Target="slideMasters/slideMaster1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" id="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" id="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29" id="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30" id="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Connect</a:t>
            </a:r>
          </a:p>
        </p:txBody>
      </p:sp>
      <p:sp>
        <p:nvSpPr>
          <p:cNvPr name="Shape 34" id="34"/>
          <p:cNvSpPr txBox="1"/>
          <p:nvPr>
            <p:ph type="subTitle" idx="1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CPSC 344</a:t>
            </a:r>
          </a:p>
          <a:p>
            <a:pPr>
              <a:buNone/>
            </a:pPr>
            <a:r>
              <a:rPr lang="en"/>
              <a:t>Team Socially Awkward Penguins</a:t>
            </a:r>
          </a:p>
        </p:txBody>
      </p:sp>
      <p:sp>
        <p:nvSpPr>
          <p:cNvPr name="Shape 35" id="35"/>
          <p:cNvSpPr txBox="1"/>
          <p:nvPr>
            <p:ph type="ctrTitle" idx="2"/>
          </p:nvPr>
        </p:nvSpPr>
        <p:spPr>
          <a:xfrm>
            <a:off y="3587759" x="4412250"/>
            <a:ext cy="523800" cx="12137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000"/>
              <a:t>(better)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Who We Are</a:t>
            </a:r>
          </a:p>
        </p:txBody>
      </p:sp>
      <p:sp>
        <p:nvSpPr>
          <p:cNvPr name="Shape 41" id="41"/>
          <p:cNvSpPr/>
          <p:nvPr/>
        </p:nvSpPr>
        <p:spPr>
          <a:xfrm>
            <a:off y="1807175" x="1738312"/>
            <a:ext cy="4381500" cx="5667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Results of Interviews</a:t>
            </a:r>
          </a:p>
        </p:txBody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Professors: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Too many options to accomplish simple tasks</a:t>
            </a:r>
          </a:p>
          <a:p>
            <a:pPr indent="-381000" marL="1371600" rtl="0" lvl="2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Exam creation specifically noted.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lack of the ability to easily 'inherit' course websites makes usage of personal websites preffered</a:t>
            </a:r>
          </a:p>
          <a:p>
            <a:pPr rtl="0" lvl="0"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Students: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Cluttered UI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Believed to be not utilized enough by professors to make truly useful.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Project management wanted to as feature by all.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2227073" x="962427"/>
            <a:ext cy="4247399" cx="7724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4300">
                <a:solidFill>
                  <a:schemeClr val="dk2"/>
                </a:solidFill>
              </a:rPr>
              <a:t>1. </a:t>
            </a:r>
            <a:r>
              <a:rPr lang="en" sz="4300">
                <a:solidFill>
                  <a:schemeClr val="accent3"/>
                </a:solidFill>
              </a:rPr>
              <a:t>Inheritance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4300">
                <a:solidFill>
                  <a:schemeClr val="dk2"/>
                </a:solidFill>
              </a:rPr>
              <a:t>2. </a:t>
            </a:r>
            <a:r>
              <a:rPr lang="en" sz="4300">
                <a:solidFill>
                  <a:schemeClr val="accent3"/>
                </a:solidFill>
              </a:rPr>
              <a:t>Test Creation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4300">
                <a:solidFill>
                  <a:schemeClr val="dk2"/>
                </a:solidFill>
              </a:rPr>
              <a:t>3.</a:t>
            </a:r>
            <a:r>
              <a:rPr lang="en" sz="4300"/>
              <a:t> </a:t>
            </a:r>
            <a:r>
              <a:rPr lang="en" sz="4300">
                <a:solidFill>
                  <a:schemeClr val="accent3"/>
                </a:solidFill>
              </a:rPr>
              <a:t>Grouping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