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C04D-4E98-453D-82F2-4C7F576D11FC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2D-336E-43D4-872A-D0F806A1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Design Review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Nebelung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 UI (</a:t>
            </a:r>
            <a:r>
              <a:rPr lang="en-US" dirty="0" err="1" smtClean="0"/>
              <a:t>eg</a:t>
            </a:r>
            <a:r>
              <a:rPr lang="en-US" dirty="0" smtClean="0"/>
              <a:t> clustered)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Distinction between Prof and 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options/pages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Planned?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6153" y="4495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and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Horrible</a:t>
            </a:r>
          </a:p>
          <a:p>
            <a:r>
              <a:rPr lang="en-US" dirty="0" smtClean="0"/>
              <a:t>Mostly too detailed</a:t>
            </a:r>
          </a:p>
          <a:p>
            <a:r>
              <a:rPr lang="en-US" dirty="0" smtClean="0"/>
              <a:t>The focus was not clear </a:t>
            </a:r>
          </a:p>
          <a:p>
            <a:r>
              <a:rPr lang="en-US" dirty="0" smtClean="0"/>
              <a:t>Vague: Goals and Reasons of this project is not delivered clearly</a:t>
            </a:r>
          </a:p>
          <a:p>
            <a:r>
              <a:rPr lang="en-US" dirty="0" smtClean="0"/>
              <a:t>Connecting well? No</a:t>
            </a:r>
          </a:p>
          <a:p>
            <a:r>
              <a:rPr lang="en-US" dirty="0" smtClean="0"/>
              <a:t>There was not enough graphics provided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working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Handled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Overall: Effective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 handling was effective in providing clarification.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Overall: Need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demos</a:t>
            </a:r>
          </a:p>
          <a:p>
            <a:r>
              <a:rPr lang="en-US" dirty="0" smtClean="0"/>
              <a:t>Rehearsal for timing</a:t>
            </a:r>
          </a:p>
          <a:p>
            <a:r>
              <a:rPr lang="en-US" dirty="0" smtClean="0"/>
              <a:t>Summarization need to be shorter</a:t>
            </a:r>
          </a:p>
          <a:p>
            <a:r>
              <a:rPr lang="en-US" dirty="0" smtClean="0"/>
              <a:t>Shorten demo (pick important ones, </a:t>
            </a:r>
            <a:r>
              <a:rPr lang="en-US" smtClean="0"/>
              <a:t>smaller scope)</a:t>
            </a:r>
          </a:p>
          <a:p>
            <a:r>
              <a:rPr lang="en-US" dirty="0" smtClean="0"/>
              <a:t>Clarity of speaking</a:t>
            </a:r>
          </a:p>
          <a:p>
            <a:r>
              <a:rPr lang="en-US" dirty="0" smtClean="0"/>
              <a:t>Preparation of tools beforehand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projector resolution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Connect Design Review 3</vt:lpstr>
      <vt:lpstr>3 Things</vt:lpstr>
      <vt:lpstr>Sequence and Timing</vt:lpstr>
      <vt:lpstr>Demo working out?</vt:lpstr>
      <vt:lpstr>Question Handled well?</vt:lpstr>
      <vt:lpstr>Overall: Effective Parts</vt:lpstr>
      <vt:lpstr>Overall: Need Work</vt:lpstr>
    </vt:vector>
  </TitlesOfParts>
  <Company>UBC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Design Review 3</dc:title>
  <dc:creator>Weifon Liu</dc:creator>
  <cp:lastModifiedBy>Weifon Liu</cp:lastModifiedBy>
  <cp:revision>2</cp:revision>
  <dcterms:created xsi:type="dcterms:W3CDTF">2012-11-21T21:29:54Z</dcterms:created>
  <dcterms:modified xsi:type="dcterms:W3CDTF">2012-11-21T21:47:48Z</dcterms:modified>
</cp:coreProperties>
</file>