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9DB3-C4FA-4BC6-991C-96FACEB731ED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2926-0C94-4E07-830A-02A1419D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Improvement from DR3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Nebelung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Question Handling</a:t>
            </a:r>
          </a:p>
          <a:p>
            <a:r>
              <a:rPr lang="en-US" dirty="0" smtClean="0"/>
              <a:t>Weakness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Lack of Clear Goal (Importance and Group)</a:t>
            </a:r>
          </a:p>
          <a:p>
            <a:pPr lvl="1"/>
            <a:r>
              <a:rPr lang="en-US" dirty="0" smtClean="0"/>
              <a:t>Communication with Audience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47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Scripts for presentation</a:t>
            </a:r>
            <a:endParaRPr lang="en-US" dirty="0" smtClean="0"/>
          </a:p>
          <a:p>
            <a:r>
              <a:rPr lang="en-US" dirty="0" smtClean="0"/>
              <a:t>Use Video for Demo</a:t>
            </a:r>
          </a:p>
          <a:p>
            <a:r>
              <a:rPr lang="en-US" dirty="0" smtClean="0"/>
              <a:t>Rewrite a focused summary with graphics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Importance and Target Group</a:t>
            </a:r>
          </a:p>
          <a:p>
            <a:r>
              <a:rPr lang="en-US" dirty="0" smtClean="0"/>
              <a:t>Separate work (Technician and Presenter)’</a:t>
            </a:r>
          </a:p>
          <a:p>
            <a:r>
              <a:rPr lang="en-US" dirty="0" smtClean="0"/>
              <a:t>Motivation (why do we do it)</a:t>
            </a:r>
          </a:p>
          <a:p>
            <a:r>
              <a:rPr lang="en-US" dirty="0" smtClean="0"/>
              <a:t>Take-home (What do you want the user to </a:t>
            </a:r>
            <a:r>
              <a:rPr lang="en-US" dirty="0" err="1" smtClean="0"/>
              <a:t>rmb</a:t>
            </a:r>
            <a:r>
              <a:rPr lang="en-US" dirty="0" smtClean="0"/>
              <a:t>?)</a:t>
            </a:r>
          </a:p>
          <a:p>
            <a:pPr marL="0" indent="0">
              <a:buNone/>
            </a:pPr>
            <a:r>
              <a:rPr lang="en-US" dirty="0" smtClean="0"/>
              <a:t>1. Why? motivation</a:t>
            </a:r>
          </a:p>
          <a:p>
            <a:pPr marL="0" indent="0">
              <a:buNone/>
            </a:pPr>
            <a:r>
              <a:rPr lang="en-US" dirty="0" smtClean="0"/>
              <a:t>2. What you’ve done</a:t>
            </a:r>
          </a:p>
          <a:p>
            <a:pPr marL="0" indent="0">
              <a:buNone/>
            </a:pPr>
            <a:r>
              <a:rPr lang="en-US" dirty="0" smtClean="0"/>
              <a:t>3. What you’ve gotten, learned, results (feedback)</a:t>
            </a:r>
          </a:p>
          <a:p>
            <a:pPr marL="0" indent="0">
              <a:buNone/>
            </a:pPr>
            <a:r>
              <a:rPr lang="en-US" dirty="0" smtClean="0"/>
              <a:t>*eye contact, speak up (volume)</a:t>
            </a:r>
          </a:p>
          <a:p>
            <a:pPr marL="0" indent="0">
              <a:buNone/>
            </a:pPr>
            <a:r>
              <a:rPr lang="en-US" dirty="0" smtClean="0"/>
              <a:t>*story line, steps </a:t>
            </a:r>
            <a:r>
              <a:rPr lang="en-US" smtClean="0"/>
              <a:t>make sense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Improvement from DR3</vt:lpstr>
      <vt:lpstr>Effectiveness</vt:lpstr>
      <vt:lpstr>Plan for Improvement</vt:lpstr>
    </vt:vector>
  </TitlesOfParts>
  <Company>UBC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from DR3</dc:title>
  <dc:creator>Weifon Liu</dc:creator>
  <cp:lastModifiedBy>Weifon Liu</cp:lastModifiedBy>
  <cp:revision>8</cp:revision>
  <dcterms:created xsi:type="dcterms:W3CDTF">2012-11-21T21:57:05Z</dcterms:created>
  <dcterms:modified xsi:type="dcterms:W3CDTF">2012-11-21T22:50:16Z</dcterms:modified>
</cp:coreProperties>
</file>