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  <p:sldMasterId id="2147483720" r:id="rId6"/>
  </p:sldMasterIdLst>
  <p:notesMasterIdLst>
    <p:notesMasterId r:id="rId8"/>
  </p:notesMasterIdLst>
  <p:handoutMasterIdLst>
    <p:handoutMasterId r:id="rId9"/>
  </p:handoutMasterIdLst>
  <p:sldIdLst>
    <p:sldId id="288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D5C"/>
    <a:srgbClr val="BFBF52"/>
    <a:srgbClr val="C0C0C0"/>
    <a:srgbClr val="DCA91E"/>
    <a:srgbClr val="FFC000"/>
    <a:srgbClr val="4D7400"/>
    <a:srgbClr val="DAD7C5"/>
    <a:srgbClr val="82B5CC"/>
    <a:srgbClr val="4F9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 showGuides="1">
      <p:cViewPr varScale="1">
        <p:scale>
          <a:sx n="71" d="100"/>
          <a:sy n="71" d="100"/>
        </p:scale>
        <p:origin x="1164" y="40"/>
      </p:cViewPr>
      <p:guideLst>
        <p:guide orient="horz" pos="428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894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A3D11-45E3-4FBF-8C29-2C7F77F9E7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94513C-3839-4080-9C31-59FB8600BAE8}">
      <dgm:prSet phldrT="[Text]" custT="1"/>
      <dgm:spPr/>
      <dgm:t>
        <a:bodyPr/>
        <a:lstStyle/>
        <a:p>
          <a:r>
            <a:rPr lang="en-US" sz="1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Diagnostic</a:t>
          </a:r>
          <a:endParaRPr lang="en-US" sz="1100" b="1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606EF25-6024-478C-8E4A-D363B385BCE5}" type="parTrans" cxnId="{88E6FD48-C4DF-485F-A460-D163D8492E28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33FBEC-F8D7-41EF-842E-7EABFF9C065B}" type="sibTrans" cxnId="{88E6FD48-C4DF-485F-A460-D163D8492E28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18B0034-A3D1-4408-A379-AC4E46CC23CB}">
      <dgm:prSet phldrT="[Text]" custT="1"/>
      <dgm:spPr/>
      <dgm:t>
        <a:bodyPr/>
        <a:lstStyle/>
        <a:p>
          <a:r>
            <a:rPr lang="en-US" sz="1100" b="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Preliminary evaluation to determine how SDA can best fit within your current process. Capability demonstration using a small subset of existing data. </a:t>
          </a:r>
          <a:endParaRPr lang="en-US" sz="1100" b="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A0780C-5E0A-4708-BCC6-2046CEBA45A4}" type="parTrans" cxnId="{7C06E00B-C39E-4930-B0C8-6CD18A19B102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E1CA23-B519-4954-B32E-5F650EBD0D4C}" type="sibTrans" cxnId="{7C06E00B-C39E-4930-B0C8-6CD18A19B102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AB9F1A-C32B-4F97-8825-DAFE3A71D840}">
      <dgm:prSet phldrT="[Text]" custT="1"/>
      <dgm:spPr/>
      <dgm:t>
        <a:bodyPr/>
        <a:lstStyle/>
        <a:p>
          <a:r>
            <a:rPr lang="en-US" sz="1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Pilot</a:t>
          </a:r>
          <a:endParaRPr lang="en-US" sz="1100" b="1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DBFC18-C5FA-4EBD-A939-5E88A34207FB}" type="parTrans" cxnId="{6E566113-73AD-44B4-8CEC-F8BD35AAEA87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11FF56-0D0B-4FD5-87F5-A5B729CC9B14}" type="sibTrans" cxnId="{6E566113-73AD-44B4-8CEC-F8BD35AAEA87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DEF69D-59A8-4DB3-BF56-5D4551ADBC3B}">
      <dgm:prSet phldrT="[Text]" custT="1"/>
      <dgm:spPr/>
      <dgm:t>
        <a:bodyPr/>
        <a:lstStyle/>
        <a:p>
          <a:r>
            <a:rPr lang="en-US" sz="1100" b="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Scaled-down implementation where SDA is operational in a small section of the facility. Typically one week to one month in duration.</a:t>
          </a:r>
          <a:endParaRPr lang="en-US" sz="1100" b="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DFEE2B-0EEF-4D8F-AD0B-FBED62ABE774}" type="parTrans" cxnId="{48B31BAE-4C73-445B-AD6C-B1B64B701D9A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C48158-A483-435F-B051-15ACFC0366C6}" type="sibTrans" cxnId="{48B31BAE-4C73-445B-AD6C-B1B64B701D9A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3CCAE5-6C17-411D-9E0E-942FC7501424}">
      <dgm:prSet phldrT="[Text]" custT="1"/>
      <dgm:spPr/>
      <dgm:t>
        <a:bodyPr/>
        <a:lstStyle/>
        <a:p>
          <a:r>
            <a:rPr lang="en-US" sz="1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Adjustments</a:t>
          </a:r>
          <a:endParaRPr lang="en-US" sz="1100" b="1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ADA81D-B92C-4514-B223-BD303C357BB6}" type="parTrans" cxnId="{71E677A1-6E14-483B-95AF-68091E751C65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53EE8A-51ED-4ED7-9F30-97975395FF60}" type="sibTrans" cxnId="{71E677A1-6E14-483B-95AF-68091E751C65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8ECEA5-CECB-4596-BC9D-DA10F9D6A575}">
      <dgm:prSet phldrT="[Text]" custT="1"/>
      <dgm:spPr/>
      <dgm:t>
        <a:bodyPr/>
        <a:lstStyle/>
        <a:p>
          <a:r>
            <a:rPr lang="en-US" sz="1100" b="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Based on lessons learned during the pilot phase, operational-level tweaks will be made to ensure SDA is a solution that meets your specific needs.</a:t>
          </a:r>
          <a:endParaRPr lang="en-US" sz="1100" b="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9218A2-9F8F-417E-BB3C-0E31EB585B02}" type="parTrans" cxnId="{EF8AC3E6-108F-4B36-9D5F-F1443DC9B057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36AEC7-5EDF-41F4-AD36-3DFB10A8FA9A}" type="sibTrans" cxnId="{EF8AC3E6-108F-4B36-9D5F-F1443DC9B057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7C15363-C4B8-49AC-8361-757F45B41E25}">
      <dgm:prSet phldrT="[Text]" custT="1"/>
      <dgm:spPr/>
      <dgm:t>
        <a:bodyPr/>
        <a:lstStyle/>
        <a:p>
          <a:r>
            <a:rPr lang="en-US" sz="1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Implementation</a:t>
          </a:r>
          <a:endParaRPr lang="en-US" sz="1100" b="1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A49BE8-FE17-428D-8EFB-A73EDCC58707}" type="parTrans" cxnId="{EAD6BCDA-CDE0-400A-B968-22960662B301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615BA13-5D4E-4B1B-BB16-EABD77EFA34B}" type="sibTrans" cxnId="{EAD6BCDA-CDE0-400A-B968-22960662B301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AF57D26-89FA-4E83-9488-3EA17631FC62}">
      <dgm:prSet phldrT="[Text]" custT="1"/>
      <dgm:spPr/>
      <dgm:t>
        <a:bodyPr/>
        <a:lstStyle/>
        <a:p>
          <a:r>
            <a:rPr lang="en-US" sz="1100" b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When ready, begin implementing SDA across the facility, typically through incremental phases. Deliver product and training to management team</a:t>
          </a:r>
          <a:endParaRPr lang="en-US" sz="1100" b="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EAAED1-AB7A-4CA6-91D1-2C7F03D629A0}" type="parTrans" cxnId="{E9D3D082-DF4B-4105-B9F2-8CA80AB26F7D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C98D01-CBFA-4C38-8786-52AE681A3BF2}" type="sibTrans" cxnId="{E9D3D082-DF4B-4105-B9F2-8CA80AB26F7D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4AB934-0D24-4126-A279-D7168B9470D2}" type="pres">
      <dgm:prSet presAssocID="{434A3D11-45E3-4FBF-8C29-2C7F77F9E7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6F49E9-A0AA-4E30-8755-142B83609A2E}" type="pres">
      <dgm:prSet presAssocID="{8694513C-3839-4080-9C31-59FB8600BAE8}" presName="composite" presStyleCnt="0"/>
      <dgm:spPr/>
    </dgm:pt>
    <dgm:pt modelId="{E76D8F25-6556-4226-A755-604A2C7E8601}" type="pres">
      <dgm:prSet presAssocID="{8694513C-3839-4080-9C31-59FB8600BAE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D7631-82DA-4654-9148-9047E48F38EA}" type="pres">
      <dgm:prSet presAssocID="{8694513C-3839-4080-9C31-59FB8600BAE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92547-5AE0-44C5-A93B-89AF604DC557}" type="pres">
      <dgm:prSet presAssocID="{5A33FBEC-F8D7-41EF-842E-7EABFF9C065B}" presName="space" presStyleCnt="0"/>
      <dgm:spPr/>
    </dgm:pt>
    <dgm:pt modelId="{9E08AE34-2EEB-4698-AC6B-F23E7672360F}" type="pres">
      <dgm:prSet presAssocID="{F3AB9F1A-C32B-4F97-8825-DAFE3A71D840}" presName="composite" presStyleCnt="0"/>
      <dgm:spPr/>
    </dgm:pt>
    <dgm:pt modelId="{8A875109-84E9-4024-9F6F-E557F359371A}" type="pres">
      <dgm:prSet presAssocID="{F3AB9F1A-C32B-4F97-8825-DAFE3A71D84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4DCC2-12BC-4143-ABEF-E18467FEEC5F}" type="pres">
      <dgm:prSet presAssocID="{F3AB9F1A-C32B-4F97-8825-DAFE3A71D84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85A86-2999-4DB2-A092-2A6CB1B69B62}" type="pres">
      <dgm:prSet presAssocID="{9111FF56-0D0B-4FD5-87F5-A5B729CC9B14}" presName="space" presStyleCnt="0"/>
      <dgm:spPr/>
    </dgm:pt>
    <dgm:pt modelId="{1ED15BD2-DB1B-4569-B40C-EBF57F9EBD77}" type="pres">
      <dgm:prSet presAssocID="{AA3CCAE5-6C17-411D-9E0E-942FC7501424}" presName="composite" presStyleCnt="0"/>
      <dgm:spPr/>
    </dgm:pt>
    <dgm:pt modelId="{A8B47B91-FB96-457A-8103-76C2F6AE53A4}" type="pres">
      <dgm:prSet presAssocID="{AA3CCAE5-6C17-411D-9E0E-942FC750142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D0CB5-9360-49E7-85AD-10C24CF452E2}" type="pres">
      <dgm:prSet presAssocID="{AA3CCAE5-6C17-411D-9E0E-942FC7501424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3FAF7-BF08-47A1-9E59-3FC1272D247A}" type="pres">
      <dgm:prSet presAssocID="{0353EE8A-51ED-4ED7-9F30-97975395FF60}" presName="space" presStyleCnt="0"/>
      <dgm:spPr/>
    </dgm:pt>
    <dgm:pt modelId="{E9A85B7D-5199-427E-BA21-98E54F22D8AD}" type="pres">
      <dgm:prSet presAssocID="{67C15363-C4B8-49AC-8361-757F45B41E25}" presName="composite" presStyleCnt="0"/>
      <dgm:spPr/>
    </dgm:pt>
    <dgm:pt modelId="{EAFBB104-B5CB-40AB-A387-E7C382B29EC8}" type="pres">
      <dgm:prSet presAssocID="{67C15363-C4B8-49AC-8361-757F45B41E2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0C027-4721-4B8A-B7DB-9C409694C08D}" type="pres">
      <dgm:prSet presAssocID="{67C15363-C4B8-49AC-8361-757F45B41E2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E6FD48-C4DF-485F-A460-D163D8492E28}" srcId="{434A3D11-45E3-4FBF-8C29-2C7F77F9E767}" destId="{8694513C-3839-4080-9C31-59FB8600BAE8}" srcOrd="0" destOrd="0" parTransId="{8606EF25-6024-478C-8E4A-D363B385BCE5}" sibTransId="{5A33FBEC-F8D7-41EF-842E-7EABFF9C065B}"/>
    <dgm:cxn modelId="{48B31BAE-4C73-445B-AD6C-B1B64B701D9A}" srcId="{F3AB9F1A-C32B-4F97-8825-DAFE3A71D840}" destId="{55DEF69D-59A8-4DB3-BF56-5D4551ADBC3B}" srcOrd="0" destOrd="0" parTransId="{1EDFEE2B-0EEF-4D8F-AD0B-FBED62ABE774}" sibTransId="{65C48158-A483-435F-B051-15ACFC0366C6}"/>
    <dgm:cxn modelId="{F336E781-ED3C-49E1-8DF0-41B5F4BB6D1E}" type="presOf" srcId="{A38ECEA5-CECB-4596-BC9D-DA10F9D6A575}" destId="{B1AD0CB5-9360-49E7-85AD-10C24CF452E2}" srcOrd="0" destOrd="0" presId="urn:microsoft.com/office/officeart/2005/8/layout/hList1"/>
    <dgm:cxn modelId="{996FD6BB-3782-44D7-91CE-52D562AAF72C}" type="presOf" srcId="{3AF57D26-89FA-4E83-9488-3EA17631FC62}" destId="{DAB0C027-4721-4B8A-B7DB-9C409694C08D}" srcOrd="0" destOrd="0" presId="urn:microsoft.com/office/officeart/2005/8/layout/hList1"/>
    <dgm:cxn modelId="{7C06E00B-C39E-4930-B0C8-6CD18A19B102}" srcId="{8694513C-3839-4080-9C31-59FB8600BAE8}" destId="{318B0034-A3D1-4408-A379-AC4E46CC23CB}" srcOrd="0" destOrd="0" parTransId="{65A0780C-5E0A-4708-BCC6-2046CEBA45A4}" sibTransId="{35E1CA23-B519-4954-B32E-5F650EBD0D4C}"/>
    <dgm:cxn modelId="{7ABBDBD1-A2C1-4339-B0B5-8D8A0F7BF605}" type="presOf" srcId="{8694513C-3839-4080-9C31-59FB8600BAE8}" destId="{E76D8F25-6556-4226-A755-604A2C7E8601}" srcOrd="0" destOrd="0" presId="urn:microsoft.com/office/officeart/2005/8/layout/hList1"/>
    <dgm:cxn modelId="{D9272BB2-71FF-47F2-AB3A-558E822E278D}" type="presOf" srcId="{434A3D11-45E3-4FBF-8C29-2C7F77F9E767}" destId="{EE4AB934-0D24-4126-A279-D7168B9470D2}" srcOrd="0" destOrd="0" presId="urn:microsoft.com/office/officeart/2005/8/layout/hList1"/>
    <dgm:cxn modelId="{6E566113-73AD-44B4-8CEC-F8BD35AAEA87}" srcId="{434A3D11-45E3-4FBF-8C29-2C7F77F9E767}" destId="{F3AB9F1A-C32B-4F97-8825-DAFE3A71D840}" srcOrd="1" destOrd="0" parTransId="{DCDBFC18-C5FA-4EBD-A939-5E88A34207FB}" sibTransId="{9111FF56-0D0B-4FD5-87F5-A5B729CC9B14}"/>
    <dgm:cxn modelId="{3A3CBDC2-C601-4B06-8E01-5866CA66BB26}" type="presOf" srcId="{AA3CCAE5-6C17-411D-9E0E-942FC7501424}" destId="{A8B47B91-FB96-457A-8103-76C2F6AE53A4}" srcOrd="0" destOrd="0" presId="urn:microsoft.com/office/officeart/2005/8/layout/hList1"/>
    <dgm:cxn modelId="{4EA47DF0-7557-4EAE-BB90-2196F983411F}" type="presOf" srcId="{318B0034-A3D1-4408-A379-AC4E46CC23CB}" destId="{FA3D7631-82DA-4654-9148-9047E48F38EA}" srcOrd="0" destOrd="0" presId="urn:microsoft.com/office/officeart/2005/8/layout/hList1"/>
    <dgm:cxn modelId="{71E677A1-6E14-483B-95AF-68091E751C65}" srcId="{434A3D11-45E3-4FBF-8C29-2C7F77F9E767}" destId="{AA3CCAE5-6C17-411D-9E0E-942FC7501424}" srcOrd="2" destOrd="0" parTransId="{FDADA81D-B92C-4514-B223-BD303C357BB6}" sibTransId="{0353EE8A-51ED-4ED7-9F30-97975395FF60}"/>
    <dgm:cxn modelId="{79312FCC-8DEF-4EC9-94E2-B6A172744226}" type="presOf" srcId="{F3AB9F1A-C32B-4F97-8825-DAFE3A71D840}" destId="{8A875109-84E9-4024-9F6F-E557F359371A}" srcOrd="0" destOrd="0" presId="urn:microsoft.com/office/officeart/2005/8/layout/hList1"/>
    <dgm:cxn modelId="{9F0CCEF3-0DDD-4E8D-AFFB-158C6D922FB4}" type="presOf" srcId="{67C15363-C4B8-49AC-8361-757F45B41E25}" destId="{EAFBB104-B5CB-40AB-A387-E7C382B29EC8}" srcOrd="0" destOrd="0" presId="urn:microsoft.com/office/officeart/2005/8/layout/hList1"/>
    <dgm:cxn modelId="{E9D3D082-DF4B-4105-B9F2-8CA80AB26F7D}" srcId="{67C15363-C4B8-49AC-8361-757F45B41E25}" destId="{3AF57D26-89FA-4E83-9488-3EA17631FC62}" srcOrd="0" destOrd="0" parTransId="{AAEAAED1-AB7A-4CA6-91D1-2C7F03D629A0}" sibTransId="{F3C98D01-CBFA-4C38-8786-52AE681A3BF2}"/>
    <dgm:cxn modelId="{EF8AC3E6-108F-4B36-9D5F-F1443DC9B057}" srcId="{AA3CCAE5-6C17-411D-9E0E-942FC7501424}" destId="{A38ECEA5-CECB-4596-BC9D-DA10F9D6A575}" srcOrd="0" destOrd="0" parTransId="{639218A2-9F8F-417E-BB3C-0E31EB585B02}" sibTransId="{2536AEC7-5EDF-41F4-AD36-3DFB10A8FA9A}"/>
    <dgm:cxn modelId="{EAD6BCDA-CDE0-400A-B968-22960662B301}" srcId="{434A3D11-45E3-4FBF-8C29-2C7F77F9E767}" destId="{67C15363-C4B8-49AC-8361-757F45B41E25}" srcOrd="3" destOrd="0" parTransId="{53A49BE8-FE17-428D-8EFB-A73EDCC58707}" sibTransId="{D615BA13-5D4E-4B1B-BB16-EABD77EFA34B}"/>
    <dgm:cxn modelId="{EE6C9889-EE78-4B31-80B0-9F2863D8CC5D}" type="presOf" srcId="{55DEF69D-59A8-4DB3-BF56-5D4551ADBC3B}" destId="{8674DCC2-12BC-4143-ABEF-E18467FEEC5F}" srcOrd="0" destOrd="0" presId="urn:microsoft.com/office/officeart/2005/8/layout/hList1"/>
    <dgm:cxn modelId="{DB6AFCB8-39F5-46F1-8391-EE56BC67911F}" type="presParOf" srcId="{EE4AB934-0D24-4126-A279-D7168B9470D2}" destId="{6A6F49E9-A0AA-4E30-8755-142B83609A2E}" srcOrd="0" destOrd="0" presId="urn:microsoft.com/office/officeart/2005/8/layout/hList1"/>
    <dgm:cxn modelId="{95D1F868-CC98-44A4-8864-1B57AED90EFC}" type="presParOf" srcId="{6A6F49E9-A0AA-4E30-8755-142B83609A2E}" destId="{E76D8F25-6556-4226-A755-604A2C7E8601}" srcOrd="0" destOrd="0" presId="urn:microsoft.com/office/officeart/2005/8/layout/hList1"/>
    <dgm:cxn modelId="{B2E1CE28-48E0-49BC-9AA7-05A3EEFC858E}" type="presParOf" srcId="{6A6F49E9-A0AA-4E30-8755-142B83609A2E}" destId="{FA3D7631-82DA-4654-9148-9047E48F38EA}" srcOrd="1" destOrd="0" presId="urn:microsoft.com/office/officeart/2005/8/layout/hList1"/>
    <dgm:cxn modelId="{DD93B974-F860-433C-9414-AC0D7B63A6CD}" type="presParOf" srcId="{EE4AB934-0D24-4126-A279-D7168B9470D2}" destId="{4E892547-5AE0-44C5-A93B-89AF604DC557}" srcOrd="1" destOrd="0" presId="urn:microsoft.com/office/officeart/2005/8/layout/hList1"/>
    <dgm:cxn modelId="{7EE7C253-75B0-4E36-B47D-C677BF1A5FAB}" type="presParOf" srcId="{EE4AB934-0D24-4126-A279-D7168B9470D2}" destId="{9E08AE34-2EEB-4698-AC6B-F23E7672360F}" srcOrd="2" destOrd="0" presId="urn:microsoft.com/office/officeart/2005/8/layout/hList1"/>
    <dgm:cxn modelId="{6451BEE6-928B-4154-BCDD-DE1E0CDBE741}" type="presParOf" srcId="{9E08AE34-2EEB-4698-AC6B-F23E7672360F}" destId="{8A875109-84E9-4024-9F6F-E557F359371A}" srcOrd="0" destOrd="0" presId="urn:microsoft.com/office/officeart/2005/8/layout/hList1"/>
    <dgm:cxn modelId="{FE50B2A4-BC82-412F-A037-F390F92FC031}" type="presParOf" srcId="{9E08AE34-2EEB-4698-AC6B-F23E7672360F}" destId="{8674DCC2-12BC-4143-ABEF-E18467FEEC5F}" srcOrd="1" destOrd="0" presId="urn:microsoft.com/office/officeart/2005/8/layout/hList1"/>
    <dgm:cxn modelId="{4D0E1D81-1B44-4160-AE07-C9141D5E6AA0}" type="presParOf" srcId="{EE4AB934-0D24-4126-A279-D7168B9470D2}" destId="{5ED85A86-2999-4DB2-A092-2A6CB1B69B62}" srcOrd="3" destOrd="0" presId="urn:microsoft.com/office/officeart/2005/8/layout/hList1"/>
    <dgm:cxn modelId="{D7491AF1-6DD0-4B95-99D5-F221E0353937}" type="presParOf" srcId="{EE4AB934-0D24-4126-A279-D7168B9470D2}" destId="{1ED15BD2-DB1B-4569-B40C-EBF57F9EBD77}" srcOrd="4" destOrd="0" presId="urn:microsoft.com/office/officeart/2005/8/layout/hList1"/>
    <dgm:cxn modelId="{355D5E74-A25D-4403-A0D0-FB1E592E3BF3}" type="presParOf" srcId="{1ED15BD2-DB1B-4569-B40C-EBF57F9EBD77}" destId="{A8B47B91-FB96-457A-8103-76C2F6AE53A4}" srcOrd="0" destOrd="0" presId="urn:microsoft.com/office/officeart/2005/8/layout/hList1"/>
    <dgm:cxn modelId="{1A2A9E34-69A4-4BC2-B668-9CD51BCE9E39}" type="presParOf" srcId="{1ED15BD2-DB1B-4569-B40C-EBF57F9EBD77}" destId="{B1AD0CB5-9360-49E7-85AD-10C24CF452E2}" srcOrd="1" destOrd="0" presId="urn:microsoft.com/office/officeart/2005/8/layout/hList1"/>
    <dgm:cxn modelId="{355AC1D2-C657-4549-9A7B-3D557C9C431F}" type="presParOf" srcId="{EE4AB934-0D24-4126-A279-D7168B9470D2}" destId="{3843FAF7-BF08-47A1-9E59-3FC1272D247A}" srcOrd="5" destOrd="0" presId="urn:microsoft.com/office/officeart/2005/8/layout/hList1"/>
    <dgm:cxn modelId="{D631BFF3-FCA0-4309-BBF8-12B95F151336}" type="presParOf" srcId="{EE4AB934-0D24-4126-A279-D7168B9470D2}" destId="{E9A85B7D-5199-427E-BA21-98E54F22D8AD}" srcOrd="6" destOrd="0" presId="urn:microsoft.com/office/officeart/2005/8/layout/hList1"/>
    <dgm:cxn modelId="{28250A74-F6D9-4AE5-A26A-594C44598C06}" type="presParOf" srcId="{E9A85B7D-5199-427E-BA21-98E54F22D8AD}" destId="{EAFBB104-B5CB-40AB-A387-E7C382B29EC8}" srcOrd="0" destOrd="0" presId="urn:microsoft.com/office/officeart/2005/8/layout/hList1"/>
    <dgm:cxn modelId="{500DFB32-4475-4D6A-816A-9727EDD88CC7}" type="presParOf" srcId="{E9A85B7D-5199-427E-BA21-98E54F22D8AD}" destId="{DAB0C027-4721-4B8A-B7DB-9C409694C0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D8F25-6556-4226-A755-604A2C7E8601}">
      <dsp:nvSpPr>
        <dsp:cNvPr id="0" name=""/>
        <dsp:cNvSpPr/>
      </dsp:nvSpPr>
      <dsp:spPr>
        <a:xfrm>
          <a:off x="2291" y="328970"/>
          <a:ext cx="1378148" cy="551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Diagnostic</a:t>
          </a:r>
          <a:endParaRPr lang="en-US" sz="1100" b="1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291" y="328970"/>
        <a:ext cx="1378148" cy="551259"/>
      </dsp:txXfrm>
    </dsp:sp>
    <dsp:sp modelId="{FA3D7631-82DA-4654-9148-9047E48F38EA}">
      <dsp:nvSpPr>
        <dsp:cNvPr id="0" name=""/>
        <dsp:cNvSpPr/>
      </dsp:nvSpPr>
      <dsp:spPr>
        <a:xfrm>
          <a:off x="2291" y="880229"/>
          <a:ext cx="137814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Preliminary evaluation to determine how SDA can best fit within your current process. Capability demonstration using a small subset of existing data. </a:t>
          </a:r>
          <a:endParaRPr lang="en-US" sz="1100" b="0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291" y="880229"/>
        <a:ext cx="1378148" cy="2854800"/>
      </dsp:txXfrm>
    </dsp:sp>
    <dsp:sp modelId="{8A875109-84E9-4024-9F6F-E557F359371A}">
      <dsp:nvSpPr>
        <dsp:cNvPr id="0" name=""/>
        <dsp:cNvSpPr/>
      </dsp:nvSpPr>
      <dsp:spPr>
        <a:xfrm>
          <a:off x="1573381" y="328970"/>
          <a:ext cx="1378148" cy="551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Pilot</a:t>
          </a:r>
          <a:endParaRPr lang="en-US" sz="1100" b="1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73381" y="328970"/>
        <a:ext cx="1378148" cy="551259"/>
      </dsp:txXfrm>
    </dsp:sp>
    <dsp:sp modelId="{8674DCC2-12BC-4143-ABEF-E18467FEEC5F}">
      <dsp:nvSpPr>
        <dsp:cNvPr id="0" name=""/>
        <dsp:cNvSpPr/>
      </dsp:nvSpPr>
      <dsp:spPr>
        <a:xfrm>
          <a:off x="1573381" y="880229"/>
          <a:ext cx="137814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Scaled-down implementation where SDA is operational in a small section of the facility. Typically one week to one month in duration.</a:t>
          </a:r>
          <a:endParaRPr lang="en-US" sz="1100" b="0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73381" y="880229"/>
        <a:ext cx="1378148" cy="2854800"/>
      </dsp:txXfrm>
    </dsp:sp>
    <dsp:sp modelId="{A8B47B91-FB96-457A-8103-76C2F6AE53A4}">
      <dsp:nvSpPr>
        <dsp:cNvPr id="0" name=""/>
        <dsp:cNvSpPr/>
      </dsp:nvSpPr>
      <dsp:spPr>
        <a:xfrm>
          <a:off x="3144470" y="328970"/>
          <a:ext cx="1378148" cy="551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Adjustments</a:t>
          </a:r>
          <a:endParaRPr lang="en-US" sz="1100" b="1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44470" y="328970"/>
        <a:ext cx="1378148" cy="551259"/>
      </dsp:txXfrm>
    </dsp:sp>
    <dsp:sp modelId="{B1AD0CB5-9360-49E7-85AD-10C24CF452E2}">
      <dsp:nvSpPr>
        <dsp:cNvPr id="0" name=""/>
        <dsp:cNvSpPr/>
      </dsp:nvSpPr>
      <dsp:spPr>
        <a:xfrm>
          <a:off x="3144470" y="880229"/>
          <a:ext cx="137814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Based on lessons learned during the pilot phase, operational-level tweaks will be made to ensure SDA is a solution that meets your specific needs.</a:t>
          </a:r>
          <a:endParaRPr lang="en-US" sz="1100" b="0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44470" y="880229"/>
        <a:ext cx="1378148" cy="2854800"/>
      </dsp:txXfrm>
    </dsp:sp>
    <dsp:sp modelId="{EAFBB104-B5CB-40AB-A387-E7C382B29EC8}">
      <dsp:nvSpPr>
        <dsp:cNvPr id="0" name=""/>
        <dsp:cNvSpPr/>
      </dsp:nvSpPr>
      <dsp:spPr>
        <a:xfrm>
          <a:off x="4715559" y="328970"/>
          <a:ext cx="1378148" cy="551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Implementation</a:t>
          </a:r>
          <a:endParaRPr lang="en-US" sz="1100" b="1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15559" y="328970"/>
        <a:ext cx="1378148" cy="551259"/>
      </dsp:txXfrm>
    </dsp:sp>
    <dsp:sp modelId="{DAB0C027-4721-4B8A-B7DB-9C409694C08D}">
      <dsp:nvSpPr>
        <dsp:cNvPr id="0" name=""/>
        <dsp:cNvSpPr/>
      </dsp:nvSpPr>
      <dsp:spPr>
        <a:xfrm>
          <a:off x="4715559" y="880229"/>
          <a:ext cx="137814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When ready, begin implementing SDA across the facility, typically through incremental phases. Deliver product and training to management team</a:t>
          </a:r>
          <a:endParaRPr lang="en-US" sz="1100" b="0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15559" y="880229"/>
        <a:ext cx="137814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r">
              <a:defRPr sz="1200"/>
            </a:lvl1pPr>
          </a:lstStyle>
          <a:p>
            <a:fld id="{FCF774DD-D061-4E05-B865-C0980609F680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3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r">
              <a:defRPr sz="1200"/>
            </a:lvl1pPr>
          </a:lstStyle>
          <a:p>
            <a:fld id="{A1887C2F-651B-4903-B7BA-D52DA06259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3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200"/>
            </a:lvl1pPr>
          </a:lstStyle>
          <a:p>
            <a:fld id="{092CD953-0A7E-42A0-84AE-5F5EF4FEF207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200"/>
            </a:lvl1pPr>
          </a:lstStyle>
          <a:p>
            <a:fld id="{E3427549-937F-4686-8825-39B262421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30" name="Group 29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33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74661" y="6366966"/>
            <a:ext cx="2913182" cy="218423"/>
            <a:chOff x="-1972801" y="2008956"/>
            <a:chExt cx="12269825" cy="919960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7" name="Group 26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5200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3494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454058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837548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94704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749517" y="6458889"/>
            <a:ext cx="2852085" cy="326352"/>
            <a:chOff x="5671002" y="6166589"/>
            <a:chExt cx="2852085" cy="326352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5671002" y="6166589"/>
              <a:ext cx="2852085" cy="326352"/>
              <a:chOff x="5671002" y="6166589"/>
              <a:chExt cx="2852085" cy="326352"/>
            </a:xfrm>
          </p:grpSpPr>
          <p:pic>
            <p:nvPicPr>
              <p:cNvPr id="3" name="Picture 2"/>
              <p:cNvPicPr>
                <a:picLocks noChangeAspect="1"/>
              </p:cNvPicPr>
              <p:nvPr userDrawn="1"/>
            </p:nvPicPr>
            <p:blipFill rotWithShape="1"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7" r="8235"/>
              <a:stretch/>
            </p:blipFill>
            <p:spPr>
              <a:xfrm>
                <a:off x="5679711" y="6372582"/>
                <a:ext cx="1319410" cy="12035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002" y="6166589"/>
                <a:ext cx="920102" cy="18982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 userDrawn="1"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996" y="6178797"/>
                <a:ext cx="1869091" cy="145324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 userDrawn="1"/>
          </p:nvSpPr>
          <p:spPr>
            <a:xfrm>
              <a:off x="6523816" y="6169169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C0C0C0"/>
                  </a:solidFill>
                </a:rPr>
                <a:t>–</a:t>
              </a:r>
              <a:endParaRPr lang="en-US" sz="600" dirty="0">
                <a:solidFill>
                  <a:srgbClr val="C0C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688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7" name="Group 26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4998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4103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366968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289840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74661" y="6349550"/>
            <a:ext cx="2913182" cy="218423"/>
            <a:chOff x="-1972801" y="2008956"/>
            <a:chExt cx="12269825" cy="919960"/>
          </a:xfrm>
        </p:grpSpPr>
        <p:pic>
          <p:nvPicPr>
            <p:cNvPr id="36" name="Picture 3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38" name="Group 37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39" name="TextBox 38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607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375677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570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16" name="Group 15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TextBox 16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3653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3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1" r:id="rId2"/>
    <p:sldLayoutId id="2147483702" r:id="rId3"/>
    <p:sldLayoutId id="2147483703" r:id="rId4"/>
    <p:sldLayoutId id="2147483711" r:id="rId5"/>
    <p:sldLayoutId id="2147483712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178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94152847"/>
              </p:ext>
            </p:extLst>
          </p:nvPr>
        </p:nvGraphicFramePr>
        <p:xfrm>
          <a:off x="1595717" y="133424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1401412" y="1737658"/>
            <a:ext cx="333189" cy="333189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32988" y="1737657"/>
            <a:ext cx="333189" cy="333189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559942" y="1723461"/>
            <a:ext cx="333189" cy="333189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63807" y="1723460"/>
            <a:ext cx="333189" cy="333189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5400000">
            <a:off x="2734911" y="4751295"/>
            <a:ext cx="596153" cy="2017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327608" y="4751296"/>
            <a:ext cx="596153" cy="2017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911051" y="4751295"/>
            <a:ext cx="596153" cy="2017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4462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2.xml><?xml version="1.0" encoding="utf-8"?>
<a:theme xmlns:a="http://schemas.openxmlformats.org/drawingml/2006/main" name="Not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ed_x0020_By xmlns="19b93229-daf1-4e8e-896e-43862576ea22">
      <UserInfo>
        <DisplayName>Moore, Kelly</DisplayName>
        <AccountId>39</AccountId>
        <AccountType/>
      </UserInfo>
    </Published_x0020_By>
    <_DCDateCreated xmlns="http://schemas.microsoft.com/sharepoint/v3/fields">2016-01-06T05:00:00+00:00</_DCDateCreated>
    <_dlc_DocId xmlns="19b93229-daf1-4e8e-896e-43862576ea22">KYE732PNHUCJ-42-174</_dlc_DocId>
    <_dlc_DocIdUrl xmlns="19b93229-daf1-4e8e-896e-43862576ea22">
      <Url>https://calportal.calibresys.com/CALDocs/_layouts/15/DocIdRedir.aspx?ID=KYE732PNHUCJ-42-174</Url>
      <Description>KYE732PNHUCJ-42-174</Description>
    </_dlc_DocIdUrl>
    <Corporate_x0020_Info_x0020_Document_x0020_Type xmlns="19b93229-daf1-4e8e-896e-43862576ea22" xsi:nil="true"/>
    <Form xmlns="19b93229-daf1-4e8e-896e-43862576ea22">false</Form>
    <Orginal_x0020_Author xmlns="19b93229-daf1-4e8e-896e-43862576ea22">
      <UserInfo>
        <DisplayName>Hirsch, Tracy</DisplayName>
        <AccountId>92</AccountId>
        <AccountType/>
      </UserInfo>
    </Orginal_x0020_Author>
    <_DCDateModified xmlns="http://schemas.microsoft.com/sharepoint/v3/fields">2017-01-27T05:00:00+00:00</_DCDateModifie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rporate Info Document" ma:contentTypeID="0x010100119F1C0264CD1F44BF5B5B9B51858B9D0300485128EE02ADB148BD1BE0E1FB830187" ma:contentTypeVersion="21" ma:contentTypeDescription="" ma:contentTypeScope="" ma:versionID="16fba659282a1ff8a2234dc4e904b87e">
  <xsd:schema xmlns:xsd="http://www.w3.org/2001/XMLSchema" xmlns:xs="http://www.w3.org/2001/XMLSchema" xmlns:p="http://schemas.microsoft.com/office/2006/metadata/properties" xmlns:ns2="19b93229-daf1-4e8e-896e-43862576ea22" xmlns:ns3="http://schemas.microsoft.com/sharepoint/v3/fields" targetNamespace="http://schemas.microsoft.com/office/2006/metadata/properties" ma:root="true" ma:fieldsID="c9de2a3f813d7660f84dc7574e67a320" ns2:_="" ns3:_="">
    <xsd:import namespace="19b93229-daf1-4e8e-896e-43862576ea22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Corporate_x0020_Info_x0020_Document_x0020_Type" minOccurs="0"/>
                <xsd:element ref="ns2:Orginal_x0020_Author"/>
                <xsd:element ref="ns3:_DCDateModified" minOccurs="0"/>
                <xsd:element ref="ns3:_DCDateCreated" minOccurs="0"/>
                <xsd:element ref="ns2:Published_x0020_By"/>
                <xsd:element ref="ns2:Form" minOccurs="0"/>
                <xsd:element ref="ns2:_dlc_DocIdUrl" minOccurs="0"/>
                <xsd:element ref="ns2:_dlc_DocId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93229-daf1-4e8e-896e-43862576ea22" elementFormDefault="qualified">
    <xsd:import namespace="http://schemas.microsoft.com/office/2006/documentManagement/types"/>
    <xsd:import namespace="http://schemas.microsoft.com/office/infopath/2007/PartnerControls"/>
    <xsd:element name="Corporate_x0020_Info_x0020_Document_x0020_Type" ma:index="1" nillable="true" ma:displayName="Corporate Info Document Type" ma:format="Dropdown" ma:internalName="Corporate_x0020_Info_x0020_Document_x0020_Type">
      <xsd:simpleType>
        <xsd:restriction base="dms:Choice">
          <xsd:enumeration value="Metro Park"/>
          <xsd:enumeration value="Other"/>
        </xsd:restriction>
      </xsd:simpleType>
    </xsd:element>
    <xsd:element name="Orginal_x0020_Author" ma:index="3" ma:displayName="Orginal Author" ma:list="UserInfo" ma:SharePointGroup="0" ma:internalName="Orginal_x0020_Auth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ed_x0020_By" ma:index="7" ma:displayName="Published By" ma:list="UserInfo" ma:SharePointGroup="0" ma:internalName="Publish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orm" ma:index="8" nillable="true" ma:displayName="Form" ma:default="0" ma:description="Indicate if the document is a form and it will show up in the Forms list." ma:internalName="Form" ma:readOnly="false">
      <xsd:simpleType>
        <xsd:restriction base="dms:Boolean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4" nillable="true" ma:displayName="Date Modified" ma:description="The date on which this resource was last modified" ma:format="DateTime" ma:internalName="_DCDateModified" ma:readOnly="false">
      <xsd:simpleType>
        <xsd:restriction base="dms:DateTime"/>
      </xsd:simpleType>
    </xsd:element>
    <xsd:element name="_DCDateCreated" ma:index="5" nillable="true" ma:displayName="Date Created" ma:description="The date on which this resource was created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F87453-69E6-438A-BC3F-1078FE88508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2EF850F-B50A-486A-975F-512439B9EE1E}">
  <ds:schemaRefs>
    <ds:schemaRef ds:uri="http://www.w3.org/XML/1998/namespace"/>
    <ds:schemaRef ds:uri="http://purl.org/dc/elements/1.1/"/>
    <ds:schemaRef ds:uri="19b93229-daf1-4e8e-896e-43862576ea22"/>
    <ds:schemaRef ds:uri="http://purl.org/dc/dcmitype/"/>
    <ds:schemaRef ds:uri="http://schemas.microsoft.com/sharepoint/v3/field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DA48F23-E21F-4937-A587-7D9D347D8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93229-daf1-4e8e-896e-43862576ea22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5DBCAC3-662D-4788-B1C1-6A134F9F8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CALIBRE PPT Template 2016 v2</Template>
  <TotalTime>3891</TotalTime>
  <Words>103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Monotype Sorts</vt:lpstr>
      <vt:lpstr>Business Proprietary</vt:lpstr>
      <vt:lpstr>Not Proprietary</vt:lpstr>
      <vt:lpstr>PowerPoint Presentation</vt:lpstr>
    </vt:vector>
  </TitlesOfParts>
  <Company>CALIBRE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Hirsch, Tracy</dc:creator>
  <cp:keywords/>
  <cp:lastModifiedBy>Lynch, Evan</cp:lastModifiedBy>
  <cp:revision>107</cp:revision>
  <cp:lastPrinted>2012-04-05T19:25:57Z</cp:lastPrinted>
  <dcterms:created xsi:type="dcterms:W3CDTF">2016-01-05T13:33:39Z</dcterms:created>
  <dcterms:modified xsi:type="dcterms:W3CDTF">2018-05-14T19:00:13Z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0x010100119F1C0264CD1F44BF5B5B9B51858B9D0300485128EE02ADB148BD1BE0E1FB830187</vt:lpwstr>
  </property>
  <property fmtid="{D5CDD505-2E9C-101B-9397-08002B2CF9AE}" pid="3" name="_dlc_DocIdItemGuid">
    <vt:lpwstr>17e569e6-2f73-47ec-8f98-8eb1a8da9654</vt:lpwstr>
  </property>
</Properties>
</file>