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5"/>
    <p:sldMasterId id="2147483720" r:id="rId6"/>
  </p:sldMasterIdLst>
  <p:notesMasterIdLst>
    <p:notesMasterId r:id="rId14"/>
  </p:notesMasterIdLst>
  <p:handoutMasterIdLst>
    <p:handoutMasterId r:id="rId15"/>
  </p:handoutMasterIdLst>
  <p:sldIdLst>
    <p:sldId id="256" r:id="rId7"/>
    <p:sldId id="270" r:id="rId8"/>
    <p:sldId id="285" r:id="rId9"/>
    <p:sldId id="286" r:id="rId10"/>
    <p:sldId id="287" r:id="rId11"/>
    <p:sldId id="289" r:id="rId12"/>
    <p:sldId id="288"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87">
          <p15:clr>
            <a:srgbClr val="A4A3A4"/>
          </p15:clr>
        </p15:guide>
        <p15:guide id="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5C"/>
    <a:srgbClr val="000000"/>
    <a:srgbClr val="BFBF52"/>
    <a:srgbClr val="C0C0C0"/>
    <a:srgbClr val="DCA91E"/>
    <a:srgbClr val="FFC000"/>
    <a:srgbClr val="4D7400"/>
    <a:srgbClr val="DAD7C5"/>
    <a:srgbClr val="82B5CC"/>
    <a:srgbClr val="4F9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showGuides="1">
      <p:cViewPr varScale="1">
        <p:scale>
          <a:sx n="69" d="100"/>
          <a:sy n="69" d="100"/>
        </p:scale>
        <p:origin x="1224" y="44"/>
      </p:cViewPr>
      <p:guideLst>
        <p:guide orient="horz" pos="4287"/>
        <p:guide/>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4" d="100"/>
          <a:sy n="74" d="100"/>
        </p:scale>
        <p:origin x="-289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cap="all" spc="120" normalizeH="0" baseline="0">
                <a:solidFill>
                  <a:schemeClr val="tx1">
                    <a:lumMod val="65000"/>
                    <a:lumOff val="35000"/>
                  </a:schemeClr>
                </a:solidFill>
                <a:latin typeface="+mn-lt"/>
                <a:ea typeface="+mn-ea"/>
                <a:cs typeface="+mn-cs"/>
              </a:defRPr>
            </a:pPr>
            <a:r>
              <a:rPr lang="en-US" sz="1200" b="0" dirty="0">
                <a:solidFill>
                  <a:srgbClr val="003D5C"/>
                </a:solidFill>
              </a:rPr>
              <a:t>Single Door Over Two Days </a:t>
            </a:r>
          </a:p>
        </c:rich>
      </c:tx>
      <c:layout/>
      <c:overlay val="0"/>
      <c:spPr>
        <a:noFill/>
        <a:ln>
          <a:noFill/>
        </a:ln>
        <a:effectLst/>
      </c:spPr>
      <c:txPr>
        <a:bodyPr rot="0" spcFirstLastPara="1" vertOverflow="ellipsis" vert="horz" wrap="square" anchor="ctr" anchorCtr="1"/>
        <a:lstStyle/>
        <a:p>
          <a:pPr>
            <a:defRPr sz="1200" b="0"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Day 1</c:v>
                </c:pt>
              </c:strCache>
            </c:strRef>
          </c:tx>
          <c:spPr>
            <a:ln w="22225" cap="rnd">
              <a:solidFill>
                <a:schemeClr val="tx2"/>
              </a:solidFill>
              <a:round/>
            </a:ln>
            <a:effectLst/>
          </c:spPr>
          <c:marker>
            <c:symbol val="diamond"/>
            <c:size val="6"/>
            <c:spPr>
              <a:solidFill>
                <a:schemeClr val="tx2"/>
              </a:solidFill>
              <a:ln w="9525">
                <a:solidFill>
                  <a:schemeClr val="tx2"/>
                </a:solidFill>
                <a:round/>
              </a:ln>
              <a:effectLst/>
            </c:spPr>
          </c:marker>
          <c:cat>
            <c:strRef>
              <c:f>Sheet1!$A$2:$A$9</c:f>
              <c:strCache>
                <c:ptCount val="8"/>
                <c:pt idx="0">
                  <c:v>9am</c:v>
                </c:pt>
                <c:pt idx="1">
                  <c:v>10am</c:v>
                </c:pt>
                <c:pt idx="2">
                  <c:v>11am</c:v>
                </c:pt>
                <c:pt idx="3">
                  <c:v>12pm</c:v>
                </c:pt>
                <c:pt idx="4">
                  <c:v>1pm</c:v>
                </c:pt>
                <c:pt idx="5">
                  <c:v>2pm</c:v>
                </c:pt>
                <c:pt idx="6">
                  <c:v>3pm</c:v>
                </c:pt>
                <c:pt idx="7">
                  <c:v>4pm</c:v>
                </c:pt>
              </c:strCache>
            </c:strRef>
          </c:cat>
          <c:val>
            <c:numRef>
              <c:f>Sheet1!$B$2:$B$9</c:f>
              <c:numCache>
                <c:formatCode>General</c:formatCode>
                <c:ptCount val="8"/>
                <c:pt idx="0">
                  <c:v>30</c:v>
                </c:pt>
                <c:pt idx="1">
                  <c:v>60</c:v>
                </c:pt>
                <c:pt idx="2">
                  <c:v>0</c:v>
                </c:pt>
                <c:pt idx="3">
                  <c:v>30</c:v>
                </c:pt>
                <c:pt idx="4">
                  <c:v>0</c:v>
                </c:pt>
                <c:pt idx="5">
                  <c:v>35</c:v>
                </c:pt>
                <c:pt idx="6">
                  <c:v>60</c:v>
                </c:pt>
                <c:pt idx="7">
                  <c:v>10</c:v>
                </c:pt>
              </c:numCache>
            </c:numRef>
          </c:val>
          <c:smooth val="0"/>
          <c:extLst>
            <c:ext xmlns:c16="http://schemas.microsoft.com/office/drawing/2014/chart" uri="{C3380CC4-5D6E-409C-BE32-E72D297353CC}">
              <c16:uniqueId val="{00000000-820C-4CD4-A3BF-A71E71615A9B}"/>
            </c:ext>
          </c:extLst>
        </c:ser>
        <c:ser>
          <c:idx val="1"/>
          <c:order val="1"/>
          <c:tx>
            <c:strRef>
              <c:f>Sheet1!$C$1</c:f>
              <c:strCache>
                <c:ptCount val="1"/>
                <c:pt idx="0">
                  <c:v>Day 2</c:v>
                </c:pt>
              </c:strCache>
            </c:strRef>
          </c:tx>
          <c:spPr>
            <a:ln w="22225" cap="rnd">
              <a:solidFill>
                <a:schemeClr val="accent5"/>
              </a:solidFill>
              <a:round/>
            </a:ln>
            <a:effectLst/>
          </c:spPr>
          <c:marker>
            <c:symbol val="square"/>
            <c:size val="6"/>
            <c:spPr>
              <a:solidFill>
                <a:schemeClr val="accent5"/>
              </a:solidFill>
              <a:ln w="9525">
                <a:solidFill>
                  <a:schemeClr val="accent5"/>
                </a:solidFill>
                <a:round/>
              </a:ln>
              <a:effectLst/>
            </c:spPr>
          </c:marker>
          <c:cat>
            <c:strRef>
              <c:f>Sheet1!$A$2:$A$9</c:f>
              <c:strCache>
                <c:ptCount val="8"/>
                <c:pt idx="0">
                  <c:v>9am</c:v>
                </c:pt>
                <c:pt idx="1">
                  <c:v>10am</c:v>
                </c:pt>
                <c:pt idx="2">
                  <c:v>11am</c:v>
                </c:pt>
                <c:pt idx="3">
                  <c:v>12pm</c:v>
                </c:pt>
                <c:pt idx="4">
                  <c:v>1pm</c:v>
                </c:pt>
                <c:pt idx="5">
                  <c:v>2pm</c:v>
                </c:pt>
                <c:pt idx="6">
                  <c:v>3pm</c:v>
                </c:pt>
                <c:pt idx="7">
                  <c:v>4pm</c:v>
                </c:pt>
              </c:strCache>
            </c:strRef>
          </c:cat>
          <c:val>
            <c:numRef>
              <c:f>Sheet1!$C$2:$C$9</c:f>
              <c:numCache>
                <c:formatCode>General</c:formatCode>
                <c:ptCount val="8"/>
                <c:pt idx="0">
                  <c:v>0</c:v>
                </c:pt>
                <c:pt idx="1">
                  <c:v>20</c:v>
                </c:pt>
                <c:pt idx="2">
                  <c:v>60</c:v>
                </c:pt>
                <c:pt idx="3">
                  <c:v>10</c:v>
                </c:pt>
                <c:pt idx="4">
                  <c:v>60</c:v>
                </c:pt>
                <c:pt idx="5">
                  <c:v>10</c:v>
                </c:pt>
                <c:pt idx="6">
                  <c:v>0</c:v>
                </c:pt>
                <c:pt idx="7">
                  <c:v>20</c:v>
                </c:pt>
              </c:numCache>
            </c:numRef>
          </c:val>
          <c:smooth val="0"/>
          <c:extLst>
            <c:ext xmlns:c16="http://schemas.microsoft.com/office/drawing/2014/chart" uri="{C3380CC4-5D6E-409C-BE32-E72D297353CC}">
              <c16:uniqueId val="{00000001-820C-4CD4-A3BF-A71E71615A9B}"/>
            </c:ext>
          </c:extLst>
        </c:ser>
        <c:dLbls>
          <c:showLegendKey val="0"/>
          <c:showVal val="0"/>
          <c:showCatName val="0"/>
          <c:showSerName val="0"/>
          <c:showPercent val="0"/>
          <c:showBubbleSize val="0"/>
        </c:dLbls>
        <c:marker val="1"/>
        <c:smooth val="0"/>
        <c:axId val="786809039"/>
        <c:axId val="786811119"/>
      </c:lineChart>
      <c:catAx>
        <c:axId val="7868090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accent4"/>
                </a:solidFill>
                <a:latin typeface="+mn-lt"/>
                <a:ea typeface="+mn-ea"/>
                <a:cs typeface="+mn-cs"/>
              </a:defRPr>
            </a:pPr>
            <a:endParaRPr lang="en-US"/>
          </a:p>
        </c:txPr>
        <c:crossAx val="786811119"/>
        <c:crosses val="autoZero"/>
        <c:auto val="0"/>
        <c:lblAlgn val="ctr"/>
        <c:lblOffset val="100"/>
        <c:noMultiLvlLbl val="0"/>
      </c:catAx>
      <c:valAx>
        <c:axId val="786811119"/>
        <c:scaling>
          <c:orientation val="minMax"/>
          <c:max val="65"/>
          <c:min val="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solidFill>
                <a:latin typeface="+mn-lt"/>
                <a:ea typeface="+mn-ea"/>
                <a:cs typeface="+mn-cs"/>
              </a:defRPr>
            </a:pPr>
            <a:endParaRPr lang="en-US"/>
          </a:p>
        </c:txPr>
        <c:crossAx val="786809039"/>
        <c:crosses val="autoZero"/>
        <c:crossBetween val="between"/>
        <c:majorUnit val="20"/>
      </c:valAx>
      <c:spPr>
        <a:noFill/>
        <a:ln cap="sq">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200" b="0" i="0" u="none" strike="noStrike" kern="1200" spc="0" baseline="0">
                <a:solidFill>
                  <a:srgbClr val="003D5C"/>
                </a:solidFill>
                <a:latin typeface="+mn-lt"/>
                <a:ea typeface="+mn-ea"/>
                <a:cs typeface="+mn-cs"/>
              </a:defRPr>
            </a:pPr>
            <a:r>
              <a:rPr lang="en-US" sz="1200" dirty="0" smtClean="0"/>
              <a:t>SET</a:t>
            </a:r>
            <a:r>
              <a:rPr lang="en-US" sz="1200" baseline="0" dirty="0" smtClean="0"/>
              <a:t> OF DOORS IN ONE HOUR</a:t>
            </a:r>
            <a:endParaRPr lang="en-US" sz="1200" dirty="0"/>
          </a:p>
        </c:rich>
      </c:tx>
      <c:layout/>
      <c:overlay val="0"/>
      <c:spPr>
        <a:noFill/>
        <a:ln>
          <a:noFill/>
        </a:ln>
        <a:effectLst/>
      </c:spPr>
      <c:txPr>
        <a:bodyPr rot="0" spcFirstLastPara="1" vertOverflow="ellipsis" vert="horz" wrap="square" anchor="ctr" anchorCtr="1"/>
        <a:lstStyle/>
        <a:p>
          <a:pPr>
            <a:defRPr sz="1200" b="0" i="0" u="none" strike="noStrike" kern="1200" spc="0" baseline="0">
              <a:solidFill>
                <a:srgbClr val="003D5C"/>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Facility in One Hour</c:v>
                </c:pt>
              </c:strCache>
            </c:strRef>
          </c:tx>
          <c:spPr>
            <a:solidFill>
              <a:schemeClr val="accent5"/>
            </a:solidFill>
            <a:ln>
              <a:noFill/>
            </a:ln>
            <a:effectLst/>
          </c:spPr>
          <c:invertIfNegative val="0"/>
          <c:cat>
            <c:numRef>
              <c:f>Sheet1!$A$2:$A$51</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cat>
          <c:val>
            <c:numRef>
              <c:f>Sheet1!$B$2:$B$51</c:f>
              <c:numCache>
                <c:formatCode>General</c:formatCode>
                <c:ptCount val="50"/>
                <c:pt idx="0">
                  <c:v>20</c:v>
                </c:pt>
                <c:pt idx="1">
                  <c:v>93</c:v>
                </c:pt>
                <c:pt idx="2">
                  <c:v>63</c:v>
                </c:pt>
                <c:pt idx="3">
                  <c:v>50</c:v>
                </c:pt>
                <c:pt idx="4">
                  <c:v>35</c:v>
                </c:pt>
                <c:pt idx="5">
                  <c:v>80</c:v>
                </c:pt>
                <c:pt idx="6">
                  <c:v>55</c:v>
                </c:pt>
                <c:pt idx="7">
                  <c:v>15</c:v>
                </c:pt>
                <c:pt idx="8">
                  <c:v>1</c:v>
                </c:pt>
                <c:pt idx="9">
                  <c:v>102</c:v>
                </c:pt>
                <c:pt idx="10">
                  <c:v>55</c:v>
                </c:pt>
                <c:pt idx="11">
                  <c:v>124</c:v>
                </c:pt>
                <c:pt idx="12">
                  <c:v>12</c:v>
                </c:pt>
                <c:pt idx="13">
                  <c:v>0</c:v>
                </c:pt>
                <c:pt idx="14">
                  <c:v>97</c:v>
                </c:pt>
                <c:pt idx="15">
                  <c:v>85</c:v>
                </c:pt>
                <c:pt idx="16">
                  <c:v>10</c:v>
                </c:pt>
                <c:pt idx="17">
                  <c:v>80</c:v>
                </c:pt>
                <c:pt idx="18">
                  <c:v>50</c:v>
                </c:pt>
                <c:pt idx="19">
                  <c:v>61</c:v>
                </c:pt>
                <c:pt idx="20">
                  <c:v>0</c:v>
                </c:pt>
                <c:pt idx="21">
                  <c:v>49</c:v>
                </c:pt>
                <c:pt idx="22">
                  <c:v>0</c:v>
                </c:pt>
                <c:pt idx="23">
                  <c:v>76</c:v>
                </c:pt>
                <c:pt idx="24">
                  <c:v>48</c:v>
                </c:pt>
                <c:pt idx="25">
                  <c:v>35</c:v>
                </c:pt>
                <c:pt idx="26">
                  <c:v>20</c:v>
                </c:pt>
                <c:pt idx="27">
                  <c:v>110</c:v>
                </c:pt>
                <c:pt idx="28">
                  <c:v>48</c:v>
                </c:pt>
                <c:pt idx="29">
                  <c:v>47</c:v>
                </c:pt>
                <c:pt idx="30">
                  <c:v>27</c:v>
                </c:pt>
                <c:pt idx="31">
                  <c:v>30</c:v>
                </c:pt>
                <c:pt idx="32">
                  <c:v>50</c:v>
                </c:pt>
                <c:pt idx="33">
                  <c:v>36</c:v>
                </c:pt>
                <c:pt idx="34">
                  <c:v>35</c:v>
                </c:pt>
                <c:pt idx="35">
                  <c:v>37</c:v>
                </c:pt>
                <c:pt idx="36">
                  <c:v>60</c:v>
                </c:pt>
                <c:pt idx="37">
                  <c:v>67</c:v>
                </c:pt>
                <c:pt idx="38">
                  <c:v>78</c:v>
                </c:pt>
                <c:pt idx="39">
                  <c:v>61</c:v>
                </c:pt>
                <c:pt idx="40">
                  <c:v>44</c:v>
                </c:pt>
                <c:pt idx="41">
                  <c:v>0</c:v>
                </c:pt>
                <c:pt idx="42">
                  <c:v>10</c:v>
                </c:pt>
                <c:pt idx="43">
                  <c:v>50</c:v>
                </c:pt>
                <c:pt idx="44">
                  <c:v>60</c:v>
                </c:pt>
                <c:pt idx="45">
                  <c:v>3</c:v>
                </c:pt>
                <c:pt idx="46">
                  <c:v>80</c:v>
                </c:pt>
                <c:pt idx="47">
                  <c:v>0</c:v>
                </c:pt>
                <c:pt idx="48">
                  <c:v>40</c:v>
                </c:pt>
                <c:pt idx="49">
                  <c:v>15</c:v>
                </c:pt>
              </c:numCache>
            </c:numRef>
          </c:val>
          <c:extLst>
            <c:ext xmlns:c16="http://schemas.microsoft.com/office/drawing/2014/chart" uri="{C3380CC4-5D6E-409C-BE32-E72D297353CC}">
              <c16:uniqueId val="{00000000-30B1-43D5-B423-FD683FC91C5A}"/>
            </c:ext>
          </c:extLst>
        </c:ser>
        <c:dLbls>
          <c:showLegendKey val="0"/>
          <c:showVal val="0"/>
          <c:showCatName val="0"/>
          <c:showSerName val="0"/>
          <c:showPercent val="0"/>
          <c:showBubbleSize val="0"/>
        </c:dLbls>
        <c:gapWidth val="219"/>
        <c:overlap val="-27"/>
        <c:axId val="814006783"/>
        <c:axId val="814007615"/>
      </c:barChart>
      <c:catAx>
        <c:axId val="814006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solidFill>
                <a:latin typeface="+mn-lt"/>
                <a:ea typeface="+mn-ea"/>
                <a:cs typeface="+mn-cs"/>
              </a:defRPr>
            </a:pPr>
            <a:endParaRPr lang="en-US"/>
          </a:p>
        </c:txPr>
        <c:crossAx val="814007615"/>
        <c:crosses val="autoZero"/>
        <c:auto val="1"/>
        <c:lblAlgn val="ctr"/>
        <c:lblOffset val="100"/>
        <c:noMultiLvlLbl val="0"/>
      </c:catAx>
      <c:valAx>
        <c:axId val="814007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solidFill>
                <a:latin typeface="+mn-lt"/>
                <a:ea typeface="+mn-ea"/>
                <a:cs typeface="+mn-cs"/>
              </a:defRPr>
            </a:pPr>
            <a:endParaRPr lang="en-US"/>
          </a:p>
        </c:txPr>
        <c:crossAx val="8140067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0" i="0" cap="all" baseline="0" dirty="0" smtClean="0">
                <a:solidFill>
                  <a:srgbClr val="003D5C"/>
                </a:solidFill>
                <a:effectLst/>
              </a:rPr>
              <a:t>Hourly productivity Over one month</a:t>
            </a:r>
            <a:endParaRPr lang="en-US" sz="1200" dirty="0">
              <a:solidFill>
                <a:srgbClr val="003D5C"/>
              </a:solidFill>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Sheet1!$C$1</c:f>
              <c:strCache>
                <c:ptCount val="1"/>
                <c:pt idx="0">
                  <c:v>Without SDA</c:v>
                </c:pt>
              </c:strCache>
            </c:strRef>
          </c:tx>
          <c:spPr>
            <a:ln w="28575" cap="rnd">
              <a:solidFill>
                <a:schemeClr val="bg1">
                  <a:lumMod val="65000"/>
                </a:schemeClr>
              </a:solidFill>
              <a:round/>
            </a:ln>
            <a:effectLst/>
          </c:spPr>
          <c:marker>
            <c:symbol val="none"/>
          </c:marker>
          <c:cat>
            <c:numRef>
              <c:f>Sheet1!$A$2:$A$151</c:f>
              <c:numCache>
                <c:formatCode>General</c:formatCode>
                <c:ptCount val="1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numCache>
            </c:numRef>
          </c:cat>
          <c:val>
            <c:numRef>
              <c:f>Sheet1!$C$2:$C$151</c:f>
              <c:numCache>
                <c:formatCode>General</c:formatCode>
                <c:ptCount val="150"/>
                <c:pt idx="0">
                  <c:v>178</c:v>
                </c:pt>
                <c:pt idx="1">
                  <c:v>270</c:v>
                </c:pt>
                <c:pt idx="2">
                  <c:v>293</c:v>
                </c:pt>
                <c:pt idx="3">
                  <c:v>239</c:v>
                </c:pt>
                <c:pt idx="4">
                  <c:v>252</c:v>
                </c:pt>
                <c:pt idx="5">
                  <c:v>209</c:v>
                </c:pt>
                <c:pt idx="6">
                  <c:v>284</c:v>
                </c:pt>
                <c:pt idx="7">
                  <c:v>254</c:v>
                </c:pt>
                <c:pt idx="8">
                  <c:v>165</c:v>
                </c:pt>
                <c:pt idx="9">
                  <c:v>215</c:v>
                </c:pt>
                <c:pt idx="10">
                  <c:v>190</c:v>
                </c:pt>
                <c:pt idx="11">
                  <c:v>233</c:v>
                </c:pt>
                <c:pt idx="12">
                  <c:v>232</c:v>
                </c:pt>
                <c:pt idx="13">
                  <c:v>170</c:v>
                </c:pt>
                <c:pt idx="14">
                  <c:v>246</c:v>
                </c:pt>
                <c:pt idx="15">
                  <c:v>102</c:v>
                </c:pt>
                <c:pt idx="16">
                  <c:v>226</c:v>
                </c:pt>
                <c:pt idx="17">
                  <c:v>185</c:v>
                </c:pt>
                <c:pt idx="18">
                  <c:v>215</c:v>
                </c:pt>
                <c:pt idx="19">
                  <c:v>217</c:v>
                </c:pt>
                <c:pt idx="20">
                  <c:v>215</c:v>
                </c:pt>
                <c:pt idx="21">
                  <c:v>245</c:v>
                </c:pt>
                <c:pt idx="22">
                  <c:v>315</c:v>
                </c:pt>
                <c:pt idx="23">
                  <c:v>253</c:v>
                </c:pt>
                <c:pt idx="24">
                  <c:v>264</c:v>
                </c:pt>
                <c:pt idx="25">
                  <c:v>254</c:v>
                </c:pt>
                <c:pt idx="26">
                  <c:v>159</c:v>
                </c:pt>
                <c:pt idx="27">
                  <c:v>216</c:v>
                </c:pt>
                <c:pt idx="28">
                  <c:v>292</c:v>
                </c:pt>
                <c:pt idx="29">
                  <c:v>249</c:v>
                </c:pt>
                <c:pt idx="30">
                  <c:v>249</c:v>
                </c:pt>
                <c:pt idx="31">
                  <c:v>277</c:v>
                </c:pt>
                <c:pt idx="32">
                  <c:v>275</c:v>
                </c:pt>
                <c:pt idx="33">
                  <c:v>261</c:v>
                </c:pt>
                <c:pt idx="34">
                  <c:v>249</c:v>
                </c:pt>
                <c:pt idx="35">
                  <c:v>310</c:v>
                </c:pt>
                <c:pt idx="36">
                  <c:v>290</c:v>
                </c:pt>
                <c:pt idx="37">
                  <c:v>237</c:v>
                </c:pt>
                <c:pt idx="38">
                  <c:v>243</c:v>
                </c:pt>
                <c:pt idx="39">
                  <c:v>254</c:v>
                </c:pt>
                <c:pt idx="40">
                  <c:v>248</c:v>
                </c:pt>
                <c:pt idx="41">
                  <c:v>283</c:v>
                </c:pt>
                <c:pt idx="42">
                  <c:v>243</c:v>
                </c:pt>
                <c:pt idx="43">
                  <c:v>253</c:v>
                </c:pt>
                <c:pt idx="44">
                  <c:v>255</c:v>
                </c:pt>
                <c:pt idx="45">
                  <c:v>247</c:v>
                </c:pt>
                <c:pt idx="46">
                  <c:v>245</c:v>
                </c:pt>
                <c:pt idx="47">
                  <c:v>279</c:v>
                </c:pt>
                <c:pt idx="48">
                  <c:v>296</c:v>
                </c:pt>
                <c:pt idx="49">
                  <c:v>242</c:v>
                </c:pt>
                <c:pt idx="50">
                  <c:v>269</c:v>
                </c:pt>
                <c:pt idx="51">
                  <c:v>267</c:v>
                </c:pt>
                <c:pt idx="52">
                  <c:v>311</c:v>
                </c:pt>
                <c:pt idx="53">
                  <c:v>229</c:v>
                </c:pt>
                <c:pt idx="54">
                  <c:v>234</c:v>
                </c:pt>
                <c:pt idx="55">
                  <c:v>274</c:v>
                </c:pt>
                <c:pt idx="56">
                  <c:v>286</c:v>
                </c:pt>
                <c:pt idx="57">
                  <c:v>289</c:v>
                </c:pt>
                <c:pt idx="58">
                  <c:v>260</c:v>
                </c:pt>
                <c:pt idx="59">
                  <c:v>322</c:v>
                </c:pt>
                <c:pt idx="60">
                  <c:v>255</c:v>
                </c:pt>
                <c:pt idx="61">
                  <c:v>284</c:v>
                </c:pt>
                <c:pt idx="62">
                  <c:v>244</c:v>
                </c:pt>
                <c:pt idx="63">
                  <c:v>229</c:v>
                </c:pt>
                <c:pt idx="64">
                  <c:v>210</c:v>
                </c:pt>
                <c:pt idx="65">
                  <c:v>154</c:v>
                </c:pt>
                <c:pt idx="66">
                  <c:v>203</c:v>
                </c:pt>
                <c:pt idx="67">
                  <c:v>289</c:v>
                </c:pt>
                <c:pt idx="68">
                  <c:v>250</c:v>
                </c:pt>
                <c:pt idx="69">
                  <c:v>313</c:v>
                </c:pt>
                <c:pt idx="70">
                  <c:v>213</c:v>
                </c:pt>
                <c:pt idx="71">
                  <c:v>206</c:v>
                </c:pt>
                <c:pt idx="72">
                  <c:v>276</c:v>
                </c:pt>
                <c:pt idx="73">
                  <c:v>234</c:v>
                </c:pt>
                <c:pt idx="74">
                  <c:v>87</c:v>
                </c:pt>
                <c:pt idx="75">
                  <c:v>312</c:v>
                </c:pt>
                <c:pt idx="76">
                  <c:v>161</c:v>
                </c:pt>
                <c:pt idx="77">
                  <c:v>257</c:v>
                </c:pt>
                <c:pt idx="78">
                  <c:v>335</c:v>
                </c:pt>
                <c:pt idx="79">
                  <c:v>217</c:v>
                </c:pt>
                <c:pt idx="80">
                  <c:v>370</c:v>
                </c:pt>
                <c:pt idx="81">
                  <c:v>308</c:v>
                </c:pt>
                <c:pt idx="82">
                  <c:v>251</c:v>
                </c:pt>
                <c:pt idx="83">
                  <c:v>268</c:v>
                </c:pt>
                <c:pt idx="84">
                  <c:v>265</c:v>
                </c:pt>
                <c:pt idx="85">
                  <c:v>313</c:v>
                </c:pt>
                <c:pt idx="86">
                  <c:v>294</c:v>
                </c:pt>
                <c:pt idx="87">
                  <c:v>269</c:v>
                </c:pt>
                <c:pt idx="88">
                  <c:v>235</c:v>
                </c:pt>
                <c:pt idx="89">
                  <c:v>206</c:v>
                </c:pt>
                <c:pt idx="90">
                  <c:v>228</c:v>
                </c:pt>
                <c:pt idx="91">
                  <c:v>194</c:v>
                </c:pt>
                <c:pt idx="92">
                  <c:v>238</c:v>
                </c:pt>
                <c:pt idx="93">
                  <c:v>347</c:v>
                </c:pt>
                <c:pt idx="94">
                  <c:v>274</c:v>
                </c:pt>
                <c:pt idx="95">
                  <c:v>259</c:v>
                </c:pt>
                <c:pt idx="96">
                  <c:v>272</c:v>
                </c:pt>
                <c:pt idx="97">
                  <c:v>162</c:v>
                </c:pt>
                <c:pt idx="98">
                  <c:v>203</c:v>
                </c:pt>
                <c:pt idx="99">
                  <c:v>247</c:v>
                </c:pt>
                <c:pt idx="100">
                  <c:v>288</c:v>
                </c:pt>
                <c:pt idx="101">
                  <c:v>307</c:v>
                </c:pt>
                <c:pt idx="102">
                  <c:v>229</c:v>
                </c:pt>
                <c:pt idx="103">
                  <c:v>189</c:v>
                </c:pt>
                <c:pt idx="104">
                  <c:v>290</c:v>
                </c:pt>
                <c:pt idx="105">
                  <c:v>312</c:v>
                </c:pt>
                <c:pt idx="106">
                  <c:v>258</c:v>
                </c:pt>
                <c:pt idx="107">
                  <c:v>309</c:v>
                </c:pt>
                <c:pt idx="108">
                  <c:v>216</c:v>
                </c:pt>
                <c:pt idx="109">
                  <c:v>306</c:v>
                </c:pt>
                <c:pt idx="110">
                  <c:v>299</c:v>
                </c:pt>
                <c:pt idx="111">
                  <c:v>117</c:v>
                </c:pt>
                <c:pt idx="112">
                  <c:v>248</c:v>
                </c:pt>
                <c:pt idx="113">
                  <c:v>283</c:v>
                </c:pt>
                <c:pt idx="114">
                  <c:v>243</c:v>
                </c:pt>
                <c:pt idx="115">
                  <c:v>253</c:v>
                </c:pt>
                <c:pt idx="116">
                  <c:v>255</c:v>
                </c:pt>
                <c:pt idx="117">
                  <c:v>247</c:v>
                </c:pt>
                <c:pt idx="118">
                  <c:v>245</c:v>
                </c:pt>
                <c:pt idx="119">
                  <c:v>279</c:v>
                </c:pt>
                <c:pt idx="120">
                  <c:v>296</c:v>
                </c:pt>
                <c:pt idx="121">
                  <c:v>242</c:v>
                </c:pt>
                <c:pt idx="122">
                  <c:v>269</c:v>
                </c:pt>
                <c:pt idx="123">
                  <c:v>267</c:v>
                </c:pt>
                <c:pt idx="124">
                  <c:v>311</c:v>
                </c:pt>
                <c:pt idx="125">
                  <c:v>229</c:v>
                </c:pt>
                <c:pt idx="126">
                  <c:v>234</c:v>
                </c:pt>
                <c:pt idx="127">
                  <c:v>274</c:v>
                </c:pt>
                <c:pt idx="128">
                  <c:v>286</c:v>
                </c:pt>
                <c:pt idx="129">
                  <c:v>289</c:v>
                </c:pt>
                <c:pt idx="130">
                  <c:v>260</c:v>
                </c:pt>
                <c:pt idx="131">
                  <c:v>322</c:v>
                </c:pt>
                <c:pt idx="132">
                  <c:v>255</c:v>
                </c:pt>
                <c:pt idx="133">
                  <c:v>284</c:v>
                </c:pt>
                <c:pt idx="134">
                  <c:v>244</c:v>
                </c:pt>
                <c:pt idx="135">
                  <c:v>229</c:v>
                </c:pt>
                <c:pt idx="136">
                  <c:v>210</c:v>
                </c:pt>
                <c:pt idx="137">
                  <c:v>154</c:v>
                </c:pt>
                <c:pt idx="138">
                  <c:v>203</c:v>
                </c:pt>
                <c:pt idx="139">
                  <c:v>289</c:v>
                </c:pt>
                <c:pt idx="140">
                  <c:v>250</c:v>
                </c:pt>
                <c:pt idx="141">
                  <c:v>313</c:v>
                </c:pt>
                <c:pt idx="142">
                  <c:v>213</c:v>
                </c:pt>
                <c:pt idx="143">
                  <c:v>206</c:v>
                </c:pt>
                <c:pt idx="144">
                  <c:v>276</c:v>
                </c:pt>
                <c:pt idx="145">
                  <c:v>234</c:v>
                </c:pt>
                <c:pt idx="146">
                  <c:v>87</c:v>
                </c:pt>
                <c:pt idx="147">
                  <c:v>312</c:v>
                </c:pt>
                <c:pt idx="148">
                  <c:v>161</c:v>
                </c:pt>
                <c:pt idx="149">
                  <c:v>312</c:v>
                </c:pt>
              </c:numCache>
            </c:numRef>
          </c:val>
          <c:smooth val="0"/>
          <c:extLst>
            <c:ext xmlns:c16="http://schemas.microsoft.com/office/drawing/2014/chart" uri="{C3380CC4-5D6E-409C-BE32-E72D297353CC}">
              <c16:uniqueId val="{00000001-061C-4B75-9FD6-50A647C49264}"/>
            </c:ext>
          </c:extLst>
        </c:ser>
        <c:ser>
          <c:idx val="2"/>
          <c:order val="1"/>
          <c:tx>
            <c:strRef>
              <c:f>Sheet1!$D$1</c:f>
              <c:strCache>
                <c:ptCount val="1"/>
                <c:pt idx="0">
                  <c:v>Target</c:v>
                </c:pt>
              </c:strCache>
            </c:strRef>
          </c:tx>
          <c:spPr>
            <a:ln w="28575" cap="rnd">
              <a:solidFill>
                <a:srgbClr val="C00000"/>
              </a:solidFill>
              <a:round/>
            </a:ln>
            <a:effectLst/>
          </c:spPr>
          <c:marker>
            <c:symbol val="none"/>
          </c:marker>
          <c:cat>
            <c:numRef>
              <c:f>Sheet1!$A$2:$A$151</c:f>
              <c:numCache>
                <c:formatCode>General</c:formatCode>
                <c:ptCount val="1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numCache>
            </c:numRef>
          </c:cat>
          <c:val>
            <c:numRef>
              <c:f>Sheet1!$D$2:$D$151</c:f>
              <c:numCache>
                <c:formatCode>General</c:formatCode>
                <c:ptCount val="150"/>
                <c:pt idx="0">
                  <c:v>266</c:v>
                </c:pt>
                <c:pt idx="1">
                  <c:v>266</c:v>
                </c:pt>
                <c:pt idx="2">
                  <c:v>266</c:v>
                </c:pt>
                <c:pt idx="3">
                  <c:v>266</c:v>
                </c:pt>
                <c:pt idx="4">
                  <c:v>266</c:v>
                </c:pt>
                <c:pt idx="5">
                  <c:v>266</c:v>
                </c:pt>
                <c:pt idx="6">
                  <c:v>266</c:v>
                </c:pt>
                <c:pt idx="7">
                  <c:v>266</c:v>
                </c:pt>
                <c:pt idx="8">
                  <c:v>266</c:v>
                </c:pt>
                <c:pt idx="9">
                  <c:v>266</c:v>
                </c:pt>
                <c:pt idx="10">
                  <c:v>266</c:v>
                </c:pt>
                <c:pt idx="11">
                  <c:v>266</c:v>
                </c:pt>
                <c:pt idx="12">
                  <c:v>266</c:v>
                </c:pt>
                <c:pt idx="13">
                  <c:v>266</c:v>
                </c:pt>
                <c:pt idx="14">
                  <c:v>266</c:v>
                </c:pt>
                <c:pt idx="15">
                  <c:v>266</c:v>
                </c:pt>
                <c:pt idx="16">
                  <c:v>266</c:v>
                </c:pt>
                <c:pt idx="17">
                  <c:v>266</c:v>
                </c:pt>
                <c:pt idx="18">
                  <c:v>266</c:v>
                </c:pt>
                <c:pt idx="19">
                  <c:v>266</c:v>
                </c:pt>
                <c:pt idx="20">
                  <c:v>266</c:v>
                </c:pt>
                <c:pt idx="21">
                  <c:v>266</c:v>
                </c:pt>
                <c:pt idx="22">
                  <c:v>266</c:v>
                </c:pt>
                <c:pt idx="23">
                  <c:v>266</c:v>
                </c:pt>
                <c:pt idx="24">
                  <c:v>266</c:v>
                </c:pt>
                <c:pt idx="25">
                  <c:v>266</c:v>
                </c:pt>
                <c:pt idx="26">
                  <c:v>266</c:v>
                </c:pt>
                <c:pt idx="27">
                  <c:v>266</c:v>
                </c:pt>
                <c:pt idx="28">
                  <c:v>266</c:v>
                </c:pt>
                <c:pt idx="29">
                  <c:v>266</c:v>
                </c:pt>
                <c:pt idx="30">
                  <c:v>266</c:v>
                </c:pt>
                <c:pt idx="31">
                  <c:v>266</c:v>
                </c:pt>
                <c:pt idx="32">
                  <c:v>266</c:v>
                </c:pt>
                <c:pt idx="33">
                  <c:v>266</c:v>
                </c:pt>
                <c:pt idx="34">
                  <c:v>266</c:v>
                </c:pt>
                <c:pt idx="35">
                  <c:v>266</c:v>
                </c:pt>
                <c:pt idx="36">
                  <c:v>266</c:v>
                </c:pt>
                <c:pt idx="37">
                  <c:v>266</c:v>
                </c:pt>
                <c:pt idx="38">
                  <c:v>266</c:v>
                </c:pt>
                <c:pt idx="39">
                  <c:v>266</c:v>
                </c:pt>
                <c:pt idx="40">
                  <c:v>266</c:v>
                </c:pt>
                <c:pt idx="41">
                  <c:v>266</c:v>
                </c:pt>
                <c:pt idx="42">
                  <c:v>266</c:v>
                </c:pt>
                <c:pt idx="43">
                  <c:v>266</c:v>
                </c:pt>
                <c:pt idx="44">
                  <c:v>266</c:v>
                </c:pt>
                <c:pt idx="45">
                  <c:v>266</c:v>
                </c:pt>
                <c:pt idx="46">
                  <c:v>266</c:v>
                </c:pt>
                <c:pt idx="47">
                  <c:v>266</c:v>
                </c:pt>
                <c:pt idx="48">
                  <c:v>266</c:v>
                </c:pt>
                <c:pt idx="49">
                  <c:v>266</c:v>
                </c:pt>
                <c:pt idx="50">
                  <c:v>266</c:v>
                </c:pt>
                <c:pt idx="51">
                  <c:v>266</c:v>
                </c:pt>
                <c:pt idx="52">
                  <c:v>266</c:v>
                </c:pt>
                <c:pt idx="53">
                  <c:v>266</c:v>
                </c:pt>
                <c:pt idx="54">
                  <c:v>266</c:v>
                </c:pt>
                <c:pt idx="55">
                  <c:v>266</c:v>
                </c:pt>
                <c:pt idx="56">
                  <c:v>266</c:v>
                </c:pt>
                <c:pt idx="57">
                  <c:v>266</c:v>
                </c:pt>
                <c:pt idx="58">
                  <c:v>266</c:v>
                </c:pt>
                <c:pt idx="59">
                  <c:v>266</c:v>
                </c:pt>
                <c:pt idx="60">
                  <c:v>266</c:v>
                </c:pt>
                <c:pt idx="61">
                  <c:v>266</c:v>
                </c:pt>
                <c:pt idx="62">
                  <c:v>266</c:v>
                </c:pt>
                <c:pt idx="63">
                  <c:v>266</c:v>
                </c:pt>
                <c:pt idx="64">
                  <c:v>266</c:v>
                </c:pt>
                <c:pt idx="65">
                  <c:v>266</c:v>
                </c:pt>
                <c:pt idx="66">
                  <c:v>266</c:v>
                </c:pt>
                <c:pt idx="67">
                  <c:v>266</c:v>
                </c:pt>
                <c:pt idx="68">
                  <c:v>266</c:v>
                </c:pt>
                <c:pt idx="69">
                  <c:v>266</c:v>
                </c:pt>
                <c:pt idx="70">
                  <c:v>266</c:v>
                </c:pt>
                <c:pt idx="71">
                  <c:v>266</c:v>
                </c:pt>
                <c:pt idx="72">
                  <c:v>266</c:v>
                </c:pt>
                <c:pt idx="73">
                  <c:v>266</c:v>
                </c:pt>
                <c:pt idx="74">
                  <c:v>266</c:v>
                </c:pt>
                <c:pt idx="75">
                  <c:v>266</c:v>
                </c:pt>
                <c:pt idx="76">
                  <c:v>266</c:v>
                </c:pt>
                <c:pt idx="77">
                  <c:v>266</c:v>
                </c:pt>
                <c:pt idx="78">
                  <c:v>266</c:v>
                </c:pt>
                <c:pt idx="79">
                  <c:v>266</c:v>
                </c:pt>
                <c:pt idx="80">
                  <c:v>266</c:v>
                </c:pt>
                <c:pt idx="81">
                  <c:v>266</c:v>
                </c:pt>
                <c:pt idx="82">
                  <c:v>266</c:v>
                </c:pt>
                <c:pt idx="83">
                  <c:v>266</c:v>
                </c:pt>
                <c:pt idx="84">
                  <c:v>266</c:v>
                </c:pt>
                <c:pt idx="85">
                  <c:v>266</c:v>
                </c:pt>
                <c:pt idx="86">
                  <c:v>266</c:v>
                </c:pt>
                <c:pt idx="87">
                  <c:v>266</c:v>
                </c:pt>
                <c:pt idx="88">
                  <c:v>266</c:v>
                </c:pt>
                <c:pt idx="89">
                  <c:v>266</c:v>
                </c:pt>
                <c:pt idx="90">
                  <c:v>266</c:v>
                </c:pt>
                <c:pt idx="91">
                  <c:v>266</c:v>
                </c:pt>
                <c:pt idx="92">
                  <c:v>266</c:v>
                </c:pt>
                <c:pt idx="93">
                  <c:v>266</c:v>
                </c:pt>
                <c:pt idx="94">
                  <c:v>266</c:v>
                </c:pt>
                <c:pt idx="95">
                  <c:v>266</c:v>
                </c:pt>
                <c:pt idx="96">
                  <c:v>266</c:v>
                </c:pt>
                <c:pt idx="97">
                  <c:v>266</c:v>
                </c:pt>
                <c:pt idx="98">
                  <c:v>266</c:v>
                </c:pt>
                <c:pt idx="99">
                  <c:v>266</c:v>
                </c:pt>
                <c:pt idx="100">
                  <c:v>266</c:v>
                </c:pt>
                <c:pt idx="101">
                  <c:v>266</c:v>
                </c:pt>
                <c:pt idx="102">
                  <c:v>266</c:v>
                </c:pt>
                <c:pt idx="103">
                  <c:v>266</c:v>
                </c:pt>
                <c:pt idx="104">
                  <c:v>266</c:v>
                </c:pt>
                <c:pt idx="105">
                  <c:v>266</c:v>
                </c:pt>
                <c:pt idx="106">
                  <c:v>266</c:v>
                </c:pt>
                <c:pt idx="107">
                  <c:v>266</c:v>
                </c:pt>
                <c:pt idx="108">
                  <c:v>266</c:v>
                </c:pt>
                <c:pt idx="109">
                  <c:v>266</c:v>
                </c:pt>
                <c:pt idx="110">
                  <c:v>266</c:v>
                </c:pt>
                <c:pt idx="111">
                  <c:v>266</c:v>
                </c:pt>
                <c:pt idx="112">
                  <c:v>266</c:v>
                </c:pt>
                <c:pt idx="113">
                  <c:v>266</c:v>
                </c:pt>
                <c:pt idx="114">
                  <c:v>266</c:v>
                </c:pt>
                <c:pt idx="115">
                  <c:v>266</c:v>
                </c:pt>
                <c:pt idx="116">
                  <c:v>266</c:v>
                </c:pt>
                <c:pt idx="117">
                  <c:v>266</c:v>
                </c:pt>
                <c:pt idx="118">
                  <c:v>266</c:v>
                </c:pt>
                <c:pt idx="119">
                  <c:v>266</c:v>
                </c:pt>
                <c:pt idx="120">
                  <c:v>266</c:v>
                </c:pt>
                <c:pt idx="121">
                  <c:v>266</c:v>
                </c:pt>
                <c:pt idx="122">
                  <c:v>266</c:v>
                </c:pt>
                <c:pt idx="123">
                  <c:v>266</c:v>
                </c:pt>
                <c:pt idx="124">
                  <c:v>266</c:v>
                </c:pt>
                <c:pt idx="125">
                  <c:v>266</c:v>
                </c:pt>
                <c:pt idx="126">
                  <c:v>266</c:v>
                </c:pt>
                <c:pt idx="127">
                  <c:v>266</c:v>
                </c:pt>
                <c:pt idx="128">
                  <c:v>266</c:v>
                </c:pt>
                <c:pt idx="129">
                  <c:v>266</c:v>
                </c:pt>
                <c:pt idx="130">
                  <c:v>266</c:v>
                </c:pt>
                <c:pt idx="131">
                  <c:v>266</c:v>
                </c:pt>
                <c:pt idx="132">
                  <c:v>266</c:v>
                </c:pt>
                <c:pt idx="133">
                  <c:v>266</c:v>
                </c:pt>
                <c:pt idx="134">
                  <c:v>266</c:v>
                </c:pt>
                <c:pt idx="135">
                  <c:v>266</c:v>
                </c:pt>
                <c:pt idx="136">
                  <c:v>266</c:v>
                </c:pt>
                <c:pt idx="137">
                  <c:v>266</c:v>
                </c:pt>
                <c:pt idx="138">
                  <c:v>266</c:v>
                </c:pt>
                <c:pt idx="139">
                  <c:v>266</c:v>
                </c:pt>
                <c:pt idx="140">
                  <c:v>266</c:v>
                </c:pt>
                <c:pt idx="141">
                  <c:v>266</c:v>
                </c:pt>
                <c:pt idx="142">
                  <c:v>266</c:v>
                </c:pt>
                <c:pt idx="143">
                  <c:v>266</c:v>
                </c:pt>
                <c:pt idx="144">
                  <c:v>266</c:v>
                </c:pt>
                <c:pt idx="145">
                  <c:v>266</c:v>
                </c:pt>
                <c:pt idx="146">
                  <c:v>266</c:v>
                </c:pt>
                <c:pt idx="147">
                  <c:v>266</c:v>
                </c:pt>
                <c:pt idx="148">
                  <c:v>266</c:v>
                </c:pt>
                <c:pt idx="149">
                  <c:v>266</c:v>
                </c:pt>
              </c:numCache>
            </c:numRef>
          </c:val>
          <c:smooth val="0"/>
          <c:extLst>
            <c:ext xmlns:c16="http://schemas.microsoft.com/office/drawing/2014/chart" uri="{C3380CC4-5D6E-409C-BE32-E72D297353CC}">
              <c16:uniqueId val="{00000003-061C-4B75-9FD6-50A647C49264}"/>
            </c:ext>
          </c:extLst>
        </c:ser>
        <c:ser>
          <c:idx val="0"/>
          <c:order val="2"/>
          <c:tx>
            <c:strRef>
              <c:f>Sheet1!$B$1</c:f>
              <c:strCache>
                <c:ptCount val="1"/>
                <c:pt idx="0">
                  <c:v>With SDA</c:v>
                </c:pt>
              </c:strCache>
            </c:strRef>
          </c:tx>
          <c:spPr>
            <a:ln w="28575" cap="rnd">
              <a:solidFill>
                <a:srgbClr val="003D5C"/>
              </a:solidFill>
              <a:round/>
            </a:ln>
            <a:effectLst/>
          </c:spPr>
          <c:marker>
            <c:symbol val="none"/>
          </c:marker>
          <c:cat>
            <c:numRef>
              <c:f>Sheet1!$A$2:$A$151</c:f>
              <c:numCache>
                <c:formatCode>General</c:formatCode>
                <c:ptCount val="1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numCache>
            </c:numRef>
          </c:cat>
          <c:val>
            <c:numRef>
              <c:f>Sheet1!$B$2:$B$151</c:f>
              <c:numCache>
                <c:formatCode>General</c:formatCode>
                <c:ptCount val="150"/>
                <c:pt idx="0">
                  <c:v>301</c:v>
                </c:pt>
                <c:pt idx="1">
                  <c:v>293</c:v>
                </c:pt>
                <c:pt idx="2">
                  <c:v>273</c:v>
                </c:pt>
                <c:pt idx="3">
                  <c:v>311</c:v>
                </c:pt>
                <c:pt idx="4">
                  <c:v>273</c:v>
                </c:pt>
                <c:pt idx="5">
                  <c:v>302</c:v>
                </c:pt>
                <c:pt idx="6">
                  <c:v>307</c:v>
                </c:pt>
                <c:pt idx="7">
                  <c:v>300</c:v>
                </c:pt>
                <c:pt idx="8">
                  <c:v>289</c:v>
                </c:pt>
                <c:pt idx="9">
                  <c:v>323</c:v>
                </c:pt>
                <c:pt idx="10">
                  <c:v>317</c:v>
                </c:pt>
                <c:pt idx="11">
                  <c:v>291</c:v>
                </c:pt>
                <c:pt idx="12">
                  <c:v>291</c:v>
                </c:pt>
                <c:pt idx="13">
                  <c:v>318</c:v>
                </c:pt>
                <c:pt idx="14">
                  <c:v>307</c:v>
                </c:pt>
                <c:pt idx="15">
                  <c:v>306</c:v>
                </c:pt>
                <c:pt idx="16">
                  <c:v>282</c:v>
                </c:pt>
                <c:pt idx="17">
                  <c:v>308</c:v>
                </c:pt>
                <c:pt idx="18">
                  <c:v>311</c:v>
                </c:pt>
                <c:pt idx="19">
                  <c:v>313</c:v>
                </c:pt>
                <c:pt idx="20">
                  <c:v>310</c:v>
                </c:pt>
                <c:pt idx="21">
                  <c:v>312</c:v>
                </c:pt>
                <c:pt idx="22">
                  <c:v>315</c:v>
                </c:pt>
                <c:pt idx="23">
                  <c:v>299</c:v>
                </c:pt>
                <c:pt idx="24">
                  <c:v>286</c:v>
                </c:pt>
                <c:pt idx="25">
                  <c:v>301</c:v>
                </c:pt>
                <c:pt idx="26">
                  <c:v>298</c:v>
                </c:pt>
                <c:pt idx="27">
                  <c:v>295</c:v>
                </c:pt>
                <c:pt idx="28">
                  <c:v>292</c:v>
                </c:pt>
                <c:pt idx="29">
                  <c:v>291</c:v>
                </c:pt>
                <c:pt idx="30">
                  <c:v>291</c:v>
                </c:pt>
                <c:pt idx="31">
                  <c:v>277</c:v>
                </c:pt>
                <c:pt idx="32">
                  <c:v>284</c:v>
                </c:pt>
                <c:pt idx="33">
                  <c:v>287</c:v>
                </c:pt>
                <c:pt idx="34">
                  <c:v>282</c:v>
                </c:pt>
                <c:pt idx="35">
                  <c:v>277</c:v>
                </c:pt>
                <c:pt idx="36">
                  <c:v>274</c:v>
                </c:pt>
                <c:pt idx="37">
                  <c:v>269</c:v>
                </c:pt>
                <c:pt idx="38">
                  <c:v>295</c:v>
                </c:pt>
                <c:pt idx="39">
                  <c:v>270</c:v>
                </c:pt>
                <c:pt idx="40">
                  <c:v>281</c:v>
                </c:pt>
                <c:pt idx="41">
                  <c:v>283</c:v>
                </c:pt>
                <c:pt idx="42">
                  <c:v>284</c:v>
                </c:pt>
                <c:pt idx="43">
                  <c:v>273</c:v>
                </c:pt>
                <c:pt idx="44">
                  <c:v>274</c:v>
                </c:pt>
                <c:pt idx="45">
                  <c:v>288</c:v>
                </c:pt>
                <c:pt idx="46">
                  <c:v>266</c:v>
                </c:pt>
                <c:pt idx="47">
                  <c:v>302</c:v>
                </c:pt>
                <c:pt idx="48">
                  <c:v>286</c:v>
                </c:pt>
                <c:pt idx="49">
                  <c:v>298</c:v>
                </c:pt>
                <c:pt idx="50">
                  <c:v>296</c:v>
                </c:pt>
                <c:pt idx="51">
                  <c:v>292</c:v>
                </c:pt>
                <c:pt idx="52">
                  <c:v>285</c:v>
                </c:pt>
                <c:pt idx="53">
                  <c:v>315</c:v>
                </c:pt>
                <c:pt idx="54">
                  <c:v>321</c:v>
                </c:pt>
                <c:pt idx="55">
                  <c:v>304</c:v>
                </c:pt>
                <c:pt idx="56">
                  <c:v>318</c:v>
                </c:pt>
                <c:pt idx="57">
                  <c:v>289</c:v>
                </c:pt>
                <c:pt idx="58">
                  <c:v>292</c:v>
                </c:pt>
                <c:pt idx="59">
                  <c:v>290</c:v>
                </c:pt>
                <c:pt idx="60">
                  <c:v>287</c:v>
                </c:pt>
                <c:pt idx="61">
                  <c:v>320</c:v>
                </c:pt>
                <c:pt idx="62">
                  <c:v>274</c:v>
                </c:pt>
                <c:pt idx="63">
                  <c:v>294</c:v>
                </c:pt>
                <c:pt idx="64">
                  <c:v>270</c:v>
                </c:pt>
                <c:pt idx="65">
                  <c:v>257</c:v>
                </c:pt>
                <c:pt idx="66">
                  <c:v>296</c:v>
                </c:pt>
                <c:pt idx="67">
                  <c:v>289</c:v>
                </c:pt>
                <c:pt idx="68">
                  <c:v>288</c:v>
                </c:pt>
                <c:pt idx="69">
                  <c:v>276</c:v>
                </c:pt>
                <c:pt idx="70">
                  <c:v>320</c:v>
                </c:pt>
                <c:pt idx="71">
                  <c:v>281</c:v>
                </c:pt>
                <c:pt idx="72">
                  <c:v>276</c:v>
                </c:pt>
                <c:pt idx="73">
                  <c:v>292</c:v>
                </c:pt>
                <c:pt idx="74">
                  <c:v>260</c:v>
                </c:pt>
                <c:pt idx="75">
                  <c:v>288</c:v>
                </c:pt>
                <c:pt idx="76">
                  <c:v>276</c:v>
                </c:pt>
                <c:pt idx="77">
                  <c:v>282</c:v>
                </c:pt>
                <c:pt idx="78">
                  <c:v>263</c:v>
                </c:pt>
                <c:pt idx="79">
                  <c:v>299</c:v>
                </c:pt>
                <c:pt idx="80">
                  <c:v>291</c:v>
                </c:pt>
                <c:pt idx="81">
                  <c:v>280</c:v>
                </c:pt>
                <c:pt idx="82">
                  <c:v>314</c:v>
                </c:pt>
                <c:pt idx="83">
                  <c:v>301</c:v>
                </c:pt>
                <c:pt idx="84">
                  <c:v>294</c:v>
                </c:pt>
                <c:pt idx="85">
                  <c:v>285</c:v>
                </c:pt>
                <c:pt idx="86">
                  <c:v>368</c:v>
                </c:pt>
                <c:pt idx="87">
                  <c:v>314</c:v>
                </c:pt>
                <c:pt idx="88">
                  <c:v>287</c:v>
                </c:pt>
                <c:pt idx="89">
                  <c:v>294</c:v>
                </c:pt>
                <c:pt idx="90">
                  <c:v>299</c:v>
                </c:pt>
                <c:pt idx="91">
                  <c:v>305</c:v>
                </c:pt>
                <c:pt idx="92">
                  <c:v>304</c:v>
                </c:pt>
                <c:pt idx="93">
                  <c:v>278</c:v>
                </c:pt>
                <c:pt idx="94">
                  <c:v>274</c:v>
                </c:pt>
                <c:pt idx="95">
                  <c:v>282</c:v>
                </c:pt>
                <c:pt idx="96">
                  <c:v>297</c:v>
                </c:pt>
                <c:pt idx="97">
                  <c:v>297</c:v>
                </c:pt>
                <c:pt idx="98">
                  <c:v>304</c:v>
                </c:pt>
                <c:pt idx="99">
                  <c:v>308</c:v>
                </c:pt>
                <c:pt idx="100">
                  <c:v>320</c:v>
                </c:pt>
                <c:pt idx="101">
                  <c:v>307</c:v>
                </c:pt>
                <c:pt idx="102">
                  <c:v>286</c:v>
                </c:pt>
                <c:pt idx="103">
                  <c:v>314</c:v>
                </c:pt>
                <c:pt idx="104">
                  <c:v>290</c:v>
                </c:pt>
                <c:pt idx="105">
                  <c:v>312</c:v>
                </c:pt>
                <c:pt idx="106">
                  <c:v>290</c:v>
                </c:pt>
                <c:pt idx="107">
                  <c:v>292</c:v>
                </c:pt>
                <c:pt idx="108">
                  <c:v>323</c:v>
                </c:pt>
                <c:pt idx="109">
                  <c:v>306</c:v>
                </c:pt>
                <c:pt idx="110">
                  <c:v>299</c:v>
                </c:pt>
                <c:pt idx="111">
                  <c:v>280</c:v>
                </c:pt>
                <c:pt idx="112">
                  <c:v>281</c:v>
                </c:pt>
                <c:pt idx="113">
                  <c:v>283</c:v>
                </c:pt>
                <c:pt idx="114">
                  <c:v>284</c:v>
                </c:pt>
                <c:pt idx="115">
                  <c:v>273</c:v>
                </c:pt>
                <c:pt idx="116">
                  <c:v>274</c:v>
                </c:pt>
                <c:pt idx="117">
                  <c:v>288</c:v>
                </c:pt>
                <c:pt idx="118">
                  <c:v>266</c:v>
                </c:pt>
                <c:pt idx="119">
                  <c:v>302</c:v>
                </c:pt>
                <c:pt idx="120">
                  <c:v>286</c:v>
                </c:pt>
                <c:pt idx="121">
                  <c:v>298</c:v>
                </c:pt>
                <c:pt idx="122">
                  <c:v>296</c:v>
                </c:pt>
                <c:pt idx="123">
                  <c:v>292</c:v>
                </c:pt>
                <c:pt idx="124">
                  <c:v>285</c:v>
                </c:pt>
                <c:pt idx="125">
                  <c:v>315</c:v>
                </c:pt>
                <c:pt idx="126">
                  <c:v>321</c:v>
                </c:pt>
                <c:pt idx="127">
                  <c:v>304</c:v>
                </c:pt>
                <c:pt idx="128">
                  <c:v>318</c:v>
                </c:pt>
                <c:pt idx="129">
                  <c:v>289</c:v>
                </c:pt>
                <c:pt idx="130">
                  <c:v>292</c:v>
                </c:pt>
                <c:pt idx="131">
                  <c:v>290</c:v>
                </c:pt>
                <c:pt idx="132">
                  <c:v>287</c:v>
                </c:pt>
                <c:pt idx="133">
                  <c:v>320</c:v>
                </c:pt>
                <c:pt idx="134">
                  <c:v>274</c:v>
                </c:pt>
                <c:pt idx="135">
                  <c:v>294</c:v>
                </c:pt>
                <c:pt idx="136">
                  <c:v>270</c:v>
                </c:pt>
                <c:pt idx="137">
                  <c:v>257</c:v>
                </c:pt>
                <c:pt idx="138">
                  <c:v>296</c:v>
                </c:pt>
                <c:pt idx="139">
                  <c:v>289</c:v>
                </c:pt>
                <c:pt idx="140">
                  <c:v>288</c:v>
                </c:pt>
                <c:pt idx="141">
                  <c:v>276</c:v>
                </c:pt>
                <c:pt idx="142">
                  <c:v>320</c:v>
                </c:pt>
                <c:pt idx="143">
                  <c:v>281</c:v>
                </c:pt>
                <c:pt idx="144">
                  <c:v>276</c:v>
                </c:pt>
                <c:pt idx="145">
                  <c:v>292</c:v>
                </c:pt>
                <c:pt idx="146">
                  <c:v>260</c:v>
                </c:pt>
                <c:pt idx="147">
                  <c:v>288</c:v>
                </c:pt>
                <c:pt idx="148">
                  <c:v>276</c:v>
                </c:pt>
                <c:pt idx="149">
                  <c:v>288</c:v>
                </c:pt>
              </c:numCache>
            </c:numRef>
          </c:val>
          <c:smooth val="0"/>
          <c:extLst>
            <c:ext xmlns:c16="http://schemas.microsoft.com/office/drawing/2014/chart" uri="{C3380CC4-5D6E-409C-BE32-E72D297353CC}">
              <c16:uniqueId val="{00000000-061C-4B75-9FD6-50A647C49264}"/>
            </c:ext>
          </c:extLst>
        </c:ser>
        <c:dLbls>
          <c:showLegendKey val="0"/>
          <c:showVal val="0"/>
          <c:showCatName val="0"/>
          <c:showSerName val="0"/>
          <c:showPercent val="0"/>
          <c:showBubbleSize val="0"/>
        </c:dLbls>
        <c:smooth val="0"/>
        <c:axId val="782515711"/>
        <c:axId val="782516127"/>
      </c:lineChart>
      <c:catAx>
        <c:axId val="782515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solidFill>
                <a:latin typeface="+mn-lt"/>
                <a:ea typeface="+mn-ea"/>
                <a:cs typeface="+mn-cs"/>
              </a:defRPr>
            </a:pPr>
            <a:endParaRPr lang="en-US"/>
          </a:p>
        </c:txPr>
        <c:crossAx val="782516127"/>
        <c:crosses val="autoZero"/>
        <c:auto val="1"/>
        <c:lblAlgn val="ctr"/>
        <c:lblOffset val="100"/>
        <c:noMultiLvlLbl val="0"/>
      </c:catAx>
      <c:valAx>
        <c:axId val="782516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solidFill>
                <a:latin typeface="+mn-lt"/>
                <a:ea typeface="+mn-ea"/>
                <a:cs typeface="+mn-cs"/>
              </a:defRPr>
            </a:pPr>
            <a:endParaRPr lang="en-US"/>
          </a:p>
        </c:txPr>
        <c:crossAx val="7825157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583" cy="480388"/>
          </a:xfrm>
          <a:prstGeom prst="rect">
            <a:avLst/>
          </a:prstGeom>
        </p:spPr>
        <p:txBody>
          <a:bodyPr vert="horz" lIns="94850" tIns="47424" rIns="94850" bIns="47424" rtlCol="0"/>
          <a:lstStyle>
            <a:lvl1pPr algn="l">
              <a:defRPr sz="1200"/>
            </a:lvl1pPr>
          </a:lstStyle>
          <a:p>
            <a:endParaRPr lang="en-US" dirty="0"/>
          </a:p>
        </p:txBody>
      </p:sp>
      <p:sp>
        <p:nvSpPr>
          <p:cNvPr id="3" name="Date Placeholder 2"/>
          <p:cNvSpPr>
            <a:spLocks noGrp="1"/>
          </p:cNvSpPr>
          <p:nvPr>
            <p:ph type="dt" sz="quarter" idx="1"/>
          </p:nvPr>
        </p:nvSpPr>
        <p:spPr>
          <a:xfrm>
            <a:off x="4142963" y="0"/>
            <a:ext cx="3170583" cy="480388"/>
          </a:xfrm>
          <a:prstGeom prst="rect">
            <a:avLst/>
          </a:prstGeom>
        </p:spPr>
        <p:txBody>
          <a:bodyPr vert="horz" lIns="94850" tIns="47424" rIns="94850" bIns="47424" rtlCol="0"/>
          <a:lstStyle>
            <a:lvl1pPr algn="r">
              <a:defRPr sz="1200"/>
            </a:lvl1pPr>
          </a:lstStyle>
          <a:p>
            <a:fld id="{FCF774DD-D061-4E05-B865-C0980609F680}" type="datetimeFigureOut">
              <a:rPr lang="en-US" smtClean="0"/>
              <a:t>3/29/2018</a:t>
            </a:fld>
            <a:endParaRPr lang="en-US" dirty="0"/>
          </a:p>
        </p:txBody>
      </p:sp>
      <p:sp>
        <p:nvSpPr>
          <p:cNvPr id="4" name="Footer Placeholder 3"/>
          <p:cNvSpPr>
            <a:spLocks noGrp="1"/>
          </p:cNvSpPr>
          <p:nvPr>
            <p:ph type="ftr" sz="quarter" idx="2"/>
          </p:nvPr>
        </p:nvSpPr>
        <p:spPr>
          <a:xfrm>
            <a:off x="1" y="9119174"/>
            <a:ext cx="3170583" cy="480388"/>
          </a:xfrm>
          <a:prstGeom prst="rect">
            <a:avLst/>
          </a:prstGeom>
        </p:spPr>
        <p:txBody>
          <a:bodyPr vert="horz" lIns="94850" tIns="47424" rIns="94850" bIns="47424"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2963" y="9119174"/>
            <a:ext cx="3170583" cy="480388"/>
          </a:xfrm>
          <a:prstGeom prst="rect">
            <a:avLst/>
          </a:prstGeom>
        </p:spPr>
        <p:txBody>
          <a:bodyPr vert="horz" lIns="94850" tIns="47424" rIns="94850" bIns="47424" rtlCol="0" anchor="b"/>
          <a:lstStyle>
            <a:lvl1pPr algn="r">
              <a:defRPr sz="1200"/>
            </a:lvl1pPr>
          </a:lstStyle>
          <a:p>
            <a:fld id="{A1887C2F-651B-4903-B7BA-D52DA0625938}" type="slidenum">
              <a:rPr lang="en-US" smtClean="0"/>
              <a:t>‹#›</a:t>
            </a:fld>
            <a:endParaRPr lang="en-US" dirty="0"/>
          </a:p>
        </p:txBody>
      </p:sp>
    </p:spTree>
    <p:extLst>
      <p:ext uri="{BB962C8B-B14F-4D97-AF65-F5344CB8AC3E}">
        <p14:creationId xmlns:p14="http://schemas.microsoft.com/office/powerpoint/2010/main" val="1451613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1" tIns="48326" rIns="96651" bIns="48326"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1" tIns="48326" rIns="96651" bIns="48326" rtlCol="0"/>
          <a:lstStyle>
            <a:lvl1pPr algn="r">
              <a:defRPr sz="1200"/>
            </a:lvl1pPr>
          </a:lstStyle>
          <a:p>
            <a:fld id="{092CD953-0A7E-42A0-84AE-5F5EF4FEF207}" type="datetimeFigureOut">
              <a:rPr lang="en-US" smtClean="0"/>
              <a:t>3/29/2018</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1" tIns="48326" rIns="96651" bIns="48326" rtlCol="0" anchor="ctr"/>
          <a:lstStyle/>
          <a:p>
            <a:endParaRPr lang="en-US"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51" tIns="48326" rIns="96651" bIns="4832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200"/>
            </a:lvl1pPr>
          </a:lstStyle>
          <a:p>
            <a:fld id="{E3427549-937F-4686-8825-39B2624210A0}" type="slidenum">
              <a:rPr lang="en-US" smtClean="0"/>
              <a:t>‹#›</a:t>
            </a:fld>
            <a:endParaRPr lang="en-US" dirty="0"/>
          </a:p>
        </p:txBody>
      </p:sp>
    </p:spTree>
    <p:extLst>
      <p:ext uri="{BB962C8B-B14F-4D97-AF65-F5344CB8AC3E}">
        <p14:creationId xmlns:p14="http://schemas.microsoft.com/office/powerpoint/2010/main" val="419482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34" name="Picture 33" descr="CALIBRE_New Topic_Template.png"/>
          <p:cNvPicPr>
            <a:picLocks/>
          </p:cNvPicPr>
          <p:nvPr userDrawn="1"/>
        </p:nvPicPr>
        <p:blipFill rotWithShape="1">
          <a:blip r:embed="rId2" cstate="print">
            <a:duotone>
              <a:srgbClr val="92B6C7">
                <a:shade val="45000"/>
                <a:satMod val="135000"/>
              </a:srgbClr>
              <a:prstClr val="white"/>
            </a:duotone>
          </a:blip>
          <a:srcRect t="18949" b="46377"/>
          <a:stretch/>
        </p:blipFill>
        <p:spPr>
          <a:xfrm>
            <a:off x="0" y="788285"/>
            <a:ext cx="9144000" cy="2919012"/>
          </a:xfrm>
          <a:prstGeom prst="rect">
            <a:avLst/>
          </a:prstGeom>
        </p:spPr>
      </p:pic>
      <p:sp>
        <p:nvSpPr>
          <p:cNvPr id="10" name="Rectangle 9"/>
          <p:cNvSpPr/>
          <p:nvPr userDrawn="1"/>
        </p:nvSpPr>
        <p:spPr>
          <a:xfrm>
            <a:off x="2922" y="3598736"/>
            <a:ext cx="9176222" cy="3251334"/>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1" name="Rectangle 10"/>
          <p:cNvSpPr/>
          <p:nvPr userDrawn="1"/>
        </p:nvSpPr>
        <p:spPr>
          <a:xfrm>
            <a:off x="-12812" y="6526903"/>
            <a:ext cx="9191956" cy="339806"/>
          </a:xfrm>
          <a:prstGeom prst="rect">
            <a:avLst/>
          </a:prstGeom>
          <a:solidFill>
            <a:srgbClr val="004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n>
                <a:noFill/>
              </a:ln>
            </a:endParaRPr>
          </a:p>
        </p:txBody>
      </p:sp>
      <p:sp>
        <p:nvSpPr>
          <p:cNvPr id="12" name="Rectangle 11"/>
          <p:cNvSpPr/>
          <p:nvPr userDrawn="1"/>
        </p:nvSpPr>
        <p:spPr>
          <a:xfrm flipV="1">
            <a:off x="31295" y="6455704"/>
            <a:ext cx="9147849" cy="65261"/>
          </a:xfrm>
          <a:prstGeom prst="rect">
            <a:avLst/>
          </a:prstGeom>
          <a:solidFill>
            <a:srgbClr val="DCA91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n>
                <a:solidFill>
                  <a:srgbClr val="CAAC35"/>
                </a:solidFill>
              </a:ln>
            </a:endParaRPr>
          </a:p>
        </p:txBody>
      </p:sp>
      <p:sp>
        <p:nvSpPr>
          <p:cNvPr id="15" name="Rectangle 14"/>
          <p:cNvSpPr/>
          <p:nvPr userDrawn="1"/>
        </p:nvSpPr>
        <p:spPr>
          <a:xfrm rot="10800000">
            <a:off x="6907" y="3581153"/>
            <a:ext cx="9172235" cy="45719"/>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n>
                <a:solidFill>
                  <a:srgbClr val="CAAC35"/>
                </a:solidFill>
              </a:ln>
            </a:endParaRPr>
          </a:p>
        </p:txBody>
      </p:sp>
      <p:sp>
        <p:nvSpPr>
          <p:cNvPr id="21" name="Rectangle 20"/>
          <p:cNvSpPr/>
          <p:nvPr userDrawn="1"/>
        </p:nvSpPr>
        <p:spPr>
          <a:xfrm>
            <a:off x="148534" y="-17817"/>
            <a:ext cx="9025664" cy="1038751"/>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2" name="Rectangle 7"/>
          <p:cNvSpPr/>
          <p:nvPr userDrawn="1"/>
        </p:nvSpPr>
        <p:spPr>
          <a:xfrm>
            <a:off x="-12812" y="-17817"/>
            <a:ext cx="1304033" cy="1025056"/>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845666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705817 w 1297854"/>
              <a:gd name="connsiteY2" fmla="*/ 726097 h 726097"/>
              <a:gd name="connsiteX3" fmla="*/ 0 w 1297854"/>
              <a:gd name="connsiteY3" fmla="*/ 725331 h 726097"/>
              <a:gd name="connsiteX4" fmla="*/ 0 w 1297854"/>
              <a:gd name="connsiteY4" fmla="*/ 0 h 726097"/>
              <a:gd name="connsiteX0" fmla="*/ 0 w 1297854"/>
              <a:gd name="connsiteY0" fmla="*/ 0 h 733616"/>
              <a:gd name="connsiteX1" fmla="*/ 1297854 w 1297854"/>
              <a:gd name="connsiteY1" fmla="*/ 755 h 733616"/>
              <a:gd name="connsiteX2" fmla="*/ 770363 w 1297854"/>
              <a:gd name="connsiteY2" fmla="*/ 733616 h 733616"/>
              <a:gd name="connsiteX3" fmla="*/ 0 w 1297854"/>
              <a:gd name="connsiteY3" fmla="*/ 725331 h 733616"/>
              <a:gd name="connsiteX4" fmla="*/ 0 w 1297854"/>
              <a:gd name="connsiteY4" fmla="*/ 0 h 733616"/>
              <a:gd name="connsiteX0" fmla="*/ 0 w 1297854"/>
              <a:gd name="connsiteY0" fmla="*/ 0 h 733616"/>
              <a:gd name="connsiteX1" fmla="*/ 1297854 w 1297854"/>
              <a:gd name="connsiteY1" fmla="*/ 755 h 733616"/>
              <a:gd name="connsiteX2" fmla="*/ 813394 w 1297854"/>
              <a:gd name="connsiteY2" fmla="*/ 733616 h 733616"/>
              <a:gd name="connsiteX3" fmla="*/ 0 w 1297854"/>
              <a:gd name="connsiteY3" fmla="*/ 725331 h 733616"/>
              <a:gd name="connsiteX4" fmla="*/ 0 w 1297854"/>
              <a:gd name="connsiteY4" fmla="*/ 0 h 733616"/>
              <a:gd name="connsiteX0" fmla="*/ 0 w 1297854"/>
              <a:gd name="connsiteY0" fmla="*/ 0 h 878900"/>
              <a:gd name="connsiteX1" fmla="*/ 1297854 w 1297854"/>
              <a:gd name="connsiteY1" fmla="*/ 755 h 878900"/>
              <a:gd name="connsiteX2" fmla="*/ 813394 w 1297854"/>
              <a:gd name="connsiteY2" fmla="*/ 733616 h 878900"/>
              <a:gd name="connsiteX3" fmla="*/ 333102 w 1297854"/>
              <a:gd name="connsiteY3" fmla="*/ 878829 h 878900"/>
              <a:gd name="connsiteX4" fmla="*/ 0 w 1297854"/>
              <a:gd name="connsiteY4" fmla="*/ 725331 h 878900"/>
              <a:gd name="connsiteX5" fmla="*/ 0 w 1297854"/>
              <a:gd name="connsiteY5" fmla="*/ 0 h 878900"/>
              <a:gd name="connsiteX0" fmla="*/ 0 w 1297854"/>
              <a:gd name="connsiteY0" fmla="*/ 0 h 882927"/>
              <a:gd name="connsiteX1" fmla="*/ 1297854 w 1297854"/>
              <a:gd name="connsiteY1" fmla="*/ 755 h 882927"/>
              <a:gd name="connsiteX2" fmla="*/ 728485 w 1297854"/>
              <a:gd name="connsiteY2" fmla="*/ 882927 h 882927"/>
              <a:gd name="connsiteX3" fmla="*/ 333102 w 1297854"/>
              <a:gd name="connsiteY3" fmla="*/ 878829 h 882927"/>
              <a:gd name="connsiteX4" fmla="*/ 0 w 1297854"/>
              <a:gd name="connsiteY4" fmla="*/ 725331 h 882927"/>
              <a:gd name="connsiteX5" fmla="*/ 0 w 1297854"/>
              <a:gd name="connsiteY5" fmla="*/ 0 h 882927"/>
              <a:gd name="connsiteX0" fmla="*/ 13064 w 1310918"/>
              <a:gd name="connsiteY0" fmla="*/ 0 h 882927"/>
              <a:gd name="connsiteX1" fmla="*/ 1310918 w 1310918"/>
              <a:gd name="connsiteY1" fmla="*/ 755 h 882927"/>
              <a:gd name="connsiteX2" fmla="*/ 741549 w 1310918"/>
              <a:gd name="connsiteY2" fmla="*/ 882927 h 882927"/>
              <a:gd name="connsiteX3" fmla="*/ 346166 w 1310918"/>
              <a:gd name="connsiteY3" fmla="*/ 878829 h 882927"/>
              <a:gd name="connsiteX4" fmla="*/ 0 w 1310918"/>
              <a:gd name="connsiteY4" fmla="*/ 882108 h 882927"/>
              <a:gd name="connsiteX5" fmla="*/ 13064 w 1310918"/>
              <a:gd name="connsiteY5" fmla="*/ 0 h 88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0918" h="882927">
                <a:moveTo>
                  <a:pt x="13064" y="0"/>
                </a:moveTo>
                <a:lnTo>
                  <a:pt x="1310918" y="755"/>
                </a:lnTo>
                <a:lnTo>
                  <a:pt x="741549" y="882927"/>
                </a:lnTo>
                <a:cubicBezTo>
                  <a:pt x="585806" y="879072"/>
                  <a:pt x="501909" y="882684"/>
                  <a:pt x="346166" y="878829"/>
                </a:cubicBezTo>
                <a:lnTo>
                  <a:pt x="0" y="882108"/>
                </a:lnTo>
                <a:lnTo>
                  <a:pt x="13064" y="0"/>
                </a:lnTo>
                <a:close/>
              </a:path>
            </a:pathLst>
          </a:custGeom>
          <a:solidFill>
            <a:srgbClr val="82B5C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4" name="Rectangle 23"/>
          <p:cNvSpPr/>
          <p:nvPr userDrawn="1"/>
        </p:nvSpPr>
        <p:spPr>
          <a:xfrm>
            <a:off x="8872" y="988612"/>
            <a:ext cx="9147300" cy="45719"/>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n>
                <a:solidFill>
                  <a:srgbClr val="CAAC35"/>
                </a:solidFill>
              </a:ln>
            </a:endParaRPr>
          </a:p>
        </p:txBody>
      </p:sp>
      <p:sp>
        <p:nvSpPr>
          <p:cNvPr id="19" name="Rectangle 7"/>
          <p:cNvSpPr/>
          <p:nvPr userDrawn="1"/>
        </p:nvSpPr>
        <p:spPr>
          <a:xfrm>
            <a:off x="-12812" y="6256003"/>
            <a:ext cx="3508738" cy="413005"/>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1168465 w 1297854"/>
              <a:gd name="connsiteY2" fmla="*/ 726097 h 726097"/>
              <a:gd name="connsiteX3" fmla="*/ 0 w 1297854"/>
              <a:gd name="connsiteY3" fmla="*/ 725331 h 726097"/>
              <a:gd name="connsiteX4" fmla="*/ 0 w 1297854"/>
              <a:gd name="connsiteY4" fmla="*/ 0 h 726097"/>
              <a:gd name="connsiteX0" fmla="*/ 0 w 1297854"/>
              <a:gd name="connsiteY0" fmla="*/ 0 h 725330"/>
              <a:gd name="connsiteX1" fmla="*/ 1297854 w 1297854"/>
              <a:gd name="connsiteY1" fmla="*/ 755 h 725330"/>
              <a:gd name="connsiteX2" fmla="*/ 1182670 w 1297854"/>
              <a:gd name="connsiteY2" fmla="*/ 710181 h 725330"/>
              <a:gd name="connsiteX3" fmla="*/ 0 w 1297854"/>
              <a:gd name="connsiteY3" fmla="*/ 725331 h 725330"/>
              <a:gd name="connsiteX4" fmla="*/ 0 w 1297854"/>
              <a:gd name="connsiteY4" fmla="*/ 0 h 725330"/>
              <a:gd name="connsiteX0" fmla="*/ 0 w 1297854"/>
              <a:gd name="connsiteY0" fmla="*/ 0 h 726097"/>
              <a:gd name="connsiteX1" fmla="*/ 1297854 w 1297854"/>
              <a:gd name="connsiteY1" fmla="*/ 755 h 726097"/>
              <a:gd name="connsiteX2" fmla="*/ 1175568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1175568" y="726097"/>
                </a:lnTo>
                <a:lnTo>
                  <a:pt x="0" y="725331"/>
                </a:lnTo>
                <a:lnTo>
                  <a:pt x="0" y="0"/>
                </a:lnTo>
                <a:close/>
              </a:path>
            </a:pathLst>
          </a:custGeom>
          <a:solidFill>
            <a:srgbClr val="DCA91E"/>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p:cNvSpPr>
            <a:spLocks noGrp="1"/>
          </p:cNvSpPr>
          <p:nvPr userDrawn="1">
            <p:ph type="title"/>
          </p:nvPr>
        </p:nvSpPr>
        <p:spPr>
          <a:xfrm>
            <a:off x="0" y="1952625"/>
            <a:ext cx="9144000" cy="1031770"/>
          </a:xfrm>
        </p:spPr>
        <p:txBody>
          <a:bodyPr>
            <a:noAutofit/>
          </a:bodyPr>
          <a:lstStyle>
            <a:lvl1pPr algn="ctr">
              <a:defRPr lang="en-US" sz="3600" b="1" kern="1200" baseline="0" dirty="0">
                <a:solidFill>
                  <a:srgbClr val="FFA725"/>
                </a:solidFill>
                <a:effectLst>
                  <a:outerShdw blurRad="38100" dist="38100" dir="2700000" algn="ctr" rotWithShape="0">
                    <a:srgbClr val="000000">
                      <a:alpha val="65000"/>
                    </a:srgbClr>
                  </a:outerShdw>
                </a:effectLst>
                <a:latin typeface="Arial" pitchFamily="34" charset="0"/>
                <a:ea typeface="+mn-ea"/>
                <a:cs typeface="Arial" pitchFamily="34" charset="0"/>
              </a:defRPr>
            </a:lvl1pPr>
          </a:lstStyle>
          <a:p>
            <a:r>
              <a:rPr lang="en-US" dirty="0" smtClean="0"/>
              <a:t>Click to edit Master title style</a:t>
            </a:r>
            <a:endParaRPr lang="en-US" dirty="0"/>
          </a:p>
        </p:txBody>
      </p:sp>
      <p:sp>
        <p:nvSpPr>
          <p:cNvPr id="16" name="Content Placeholder 5"/>
          <p:cNvSpPr>
            <a:spLocks noGrp="1"/>
          </p:cNvSpPr>
          <p:nvPr userDrawn="1">
            <p:ph sz="quarter" idx="4" hasCustomPrompt="1"/>
          </p:nvPr>
        </p:nvSpPr>
        <p:spPr>
          <a:xfrm>
            <a:off x="2551113" y="4638081"/>
            <a:ext cx="4041775" cy="290692"/>
          </a:xfrm>
          <a:effectLst>
            <a:outerShdw blurRad="50800" dist="38100" dir="2700000" algn="tl" rotWithShape="0">
              <a:prstClr val="black">
                <a:alpha val="40000"/>
              </a:prstClr>
            </a:outerShdw>
          </a:effectLst>
        </p:spPr>
        <p:txBody>
          <a:bodyPr>
            <a:noAutofit/>
          </a:bodyPr>
          <a:lstStyle>
            <a:lvl1pPr marL="0" indent="0" algn="ctr">
              <a:buNone/>
              <a:defRPr kumimoji="0" lang="en-US" sz="1600" b="1" i="0" u="none" strike="noStrike" kern="0" cap="none" spc="0" normalizeH="0" baseline="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defRPr>
            </a:lvl1pPr>
            <a:lvl2pPr marL="515938" indent="-288925">
              <a:defRPr sz="1600"/>
            </a:lvl2pPr>
            <a:lvl3pPr>
              <a:defRPr sz="1400"/>
            </a:lvl3pPr>
            <a:lvl4pPr>
              <a:defRPr sz="1200"/>
            </a:lvl4pPr>
            <a:lvl5pPr>
              <a:defRPr sz="1000"/>
            </a:lvl5pPr>
            <a:lvl6pPr>
              <a:defRPr sz="1600"/>
            </a:lvl6pPr>
            <a:lvl7pPr>
              <a:defRPr sz="1600"/>
            </a:lvl7pPr>
            <a:lvl8pPr>
              <a:defRPr sz="1600"/>
            </a:lvl8pPr>
            <a:lvl9pPr>
              <a:defRPr sz="1600"/>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Click to edit Name of Presenter</a:t>
            </a:r>
            <a:endParaRPr lang="en-US" dirty="0"/>
          </a:p>
        </p:txBody>
      </p:sp>
      <p:sp>
        <p:nvSpPr>
          <p:cNvPr id="17" name="Content Placeholder 5"/>
          <p:cNvSpPr>
            <a:spLocks noGrp="1"/>
          </p:cNvSpPr>
          <p:nvPr userDrawn="1">
            <p:ph sz="quarter" idx="13" hasCustomPrompt="1"/>
          </p:nvPr>
        </p:nvSpPr>
        <p:spPr>
          <a:xfrm>
            <a:off x="2551113" y="5669312"/>
            <a:ext cx="4041775" cy="414440"/>
          </a:xfrm>
          <a:effectLst/>
        </p:spPr>
        <p:txBody>
          <a:bodyPr>
            <a:noAutofit/>
          </a:bodyPr>
          <a:lstStyle>
            <a:lvl1pPr marL="0" indent="0" algn="ctr">
              <a:buNone/>
              <a:defRPr kumimoji="0" lang="en-US" sz="1400" b="0" i="0" u="none" strike="noStrike" kern="0" cap="none" spc="0" normalizeH="0" baseline="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defRPr>
            </a:lvl1pPr>
            <a:lvl2pPr marL="515938" indent="-288925">
              <a:defRPr sz="1600"/>
            </a:lvl2pPr>
            <a:lvl3pPr>
              <a:defRPr sz="1400"/>
            </a:lvl3pPr>
            <a:lvl4pPr>
              <a:defRPr sz="1200"/>
            </a:lvl4pPr>
            <a:lvl5pPr>
              <a:defRPr sz="1000"/>
            </a:lvl5pPr>
            <a:lvl6pPr>
              <a:defRPr sz="1600"/>
            </a:lvl6pPr>
            <a:lvl7pPr>
              <a:defRPr sz="1600"/>
            </a:lvl7pPr>
            <a:lvl8pPr>
              <a:defRPr sz="1600"/>
            </a:lvl8pPr>
            <a:lvl9pPr>
              <a:defRPr sz="1600"/>
            </a:lvl9pPr>
          </a:lstStyle>
          <a:p>
            <a:pPr lvl="0"/>
            <a:r>
              <a:rPr lang="en-US" dirty="0" smtClean="0"/>
              <a:t>Click to edit Date of Presentation</a:t>
            </a:r>
            <a:endParaRPr lang="en-US" dirty="0"/>
          </a:p>
        </p:txBody>
      </p:sp>
      <p:sp>
        <p:nvSpPr>
          <p:cNvPr id="18" name="Content Placeholder 5"/>
          <p:cNvSpPr>
            <a:spLocks noGrp="1"/>
          </p:cNvSpPr>
          <p:nvPr userDrawn="1">
            <p:ph sz="quarter" idx="14" hasCustomPrompt="1"/>
          </p:nvPr>
        </p:nvSpPr>
        <p:spPr>
          <a:xfrm>
            <a:off x="2551113" y="4962718"/>
            <a:ext cx="4041775" cy="506381"/>
          </a:xfrm>
          <a:effectLst>
            <a:outerShdw blurRad="50800" dist="38100" dir="2700000" algn="tl" rotWithShape="0">
              <a:prstClr val="black">
                <a:alpha val="40000"/>
              </a:prstClr>
            </a:outerShdw>
          </a:effectLst>
        </p:spPr>
        <p:txBody>
          <a:bodyPr>
            <a:noAutofit/>
          </a:bodyPr>
          <a:lstStyle>
            <a:lvl1pPr marL="0" indent="0" algn="ctr">
              <a:buNone/>
              <a:defRPr kumimoji="0" lang="en-US" sz="1400" b="0" i="0" u="none" strike="noStrike" kern="0" cap="none" spc="0" normalizeH="0" baseline="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defRPr>
            </a:lvl1pPr>
            <a:lvl2pPr marL="515938" indent="-288925">
              <a:defRPr sz="1600"/>
            </a:lvl2pPr>
            <a:lvl3pPr>
              <a:defRPr sz="1400"/>
            </a:lvl3pPr>
            <a:lvl4pPr>
              <a:defRPr sz="1200"/>
            </a:lvl4pPr>
            <a:lvl5pPr>
              <a:defRPr sz="1000"/>
            </a:lvl5pPr>
            <a:lvl6pPr>
              <a:defRPr sz="1600"/>
            </a:lvl6pPr>
            <a:lvl7pPr>
              <a:defRPr sz="1600"/>
            </a:lvl7pPr>
            <a:lvl8pPr>
              <a:defRPr sz="1600"/>
            </a:lvl8pPr>
            <a:lvl9pPr>
              <a:defRPr sz="1600"/>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Click to edit Job Title</a:t>
            </a:r>
            <a:endParaRPr lang="en-US" dirty="0"/>
          </a:p>
        </p:txBody>
      </p:sp>
      <p:sp>
        <p:nvSpPr>
          <p:cNvPr id="23" name="Content Placeholder 5"/>
          <p:cNvSpPr>
            <a:spLocks noGrp="1"/>
          </p:cNvSpPr>
          <p:nvPr userDrawn="1">
            <p:ph sz="quarter" idx="15" hasCustomPrompt="1"/>
          </p:nvPr>
        </p:nvSpPr>
        <p:spPr>
          <a:xfrm>
            <a:off x="2551112" y="4158021"/>
            <a:ext cx="4041775" cy="290692"/>
          </a:xfrm>
          <a:effectLst>
            <a:outerShdw blurRad="50800" dist="38100" dir="2700000" algn="tl" rotWithShape="0">
              <a:prstClr val="black">
                <a:alpha val="40000"/>
              </a:prstClr>
            </a:outerShdw>
          </a:effectLst>
        </p:spPr>
        <p:txBody>
          <a:bodyPr>
            <a:noAutofit/>
          </a:bodyPr>
          <a:lstStyle>
            <a:lvl1pPr marL="0" indent="0" algn="ctr">
              <a:buNone/>
              <a:defRPr kumimoji="0" lang="en-US" sz="1600" b="1" i="0" u="none" strike="noStrike" kern="0" cap="none" spc="0" normalizeH="0" baseline="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defRPr>
            </a:lvl1pPr>
            <a:lvl2pPr marL="515938" indent="-288925">
              <a:defRPr sz="1600"/>
            </a:lvl2pPr>
            <a:lvl3pPr>
              <a:defRPr sz="1400"/>
            </a:lvl3pPr>
            <a:lvl4pPr>
              <a:defRPr sz="1200"/>
            </a:lvl4pPr>
            <a:lvl5pPr>
              <a:defRPr sz="1000"/>
            </a:lvl5pPr>
            <a:lvl6pPr>
              <a:defRPr sz="1600"/>
            </a:lvl6pPr>
            <a:lvl7pPr>
              <a:defRPr sz="1600"/>
            </a:lvl7pPr>
            <a:lvl8pPr>
              <a:defRPr sz="1600"/>
            </a:lvl8pPr>
            <a:lvl9pPr>
              <a:defRPr sz="1600"/>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Click to edit Name</a:t>
            </a:r>
            <a:endParaRPr lang="en-US" dirty="0"/>
          </a:p>
        </p:txBody>
      </p:sp>
      <p:sp>
        <p:nvSpPr>
          <p:cNvPr id="27" name="TextBox 26"/>
          <p:cNvSpPr txBox="1"/>
          <p:nvPr userDrawn="1"/>
        </p:nvSpPr>
        <p:spPr>
          <a:xfrm>
            <a:off x="2560320" y="3905787"/>
            <a:ext cx="4038600" cy="276999"/>
          </a:xfrm>
          <a:prstGeom prst="rect">
            <a:avLst/>
          </a:prstGeom>
          <a:noFill/>
        </p:spPr>
        <p:txBody>
          <a:bodyPr wrap="square" rtlCol="0">
            <a:spAutoFit/>
          </a:bodyPr>
          <a:lstStyle/>
          <a:p>
            <a:pPr algn="ctr"/>
            <a:r>
              <a:rPr lang="en-US" sz="1200" i="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A Presentation to:</a:t>
            </a:r>
            <a:endParaRPr lang="en-US" sz="1200" i="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20" name="Group 19"/>
          <p:cNvGrpSpPr/>
          <p:nvPr userDrawn="1"/>
        </p:nvGrpSpPr>
        <p:grpSpPr>
          <a:xfrm>
            <a:off x="174661" y="6288587"/>
            <a:ext cx="2913182" cy="355946"/>
            <a:chOff x="-2034523" y="1395501"/>
            <a:chExt cx="12269825" cy="1499184"/>
          </a:xfrm>
        </p:grpSpPr>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l="8936" t="2954" r="8502" b="-2954"/>
            <a:stretch/>
          </p:blipFill>
          <p:spPr>
            <a:xfrm>
              <a:off x="-1977152" y="2390028"/>
              <a:ext cx="5499761" cy="504657"/>
            </a:xfrm>
            <a:prstGeom prst="rect">
              <a:avLst/>
            </a:prstGeom>
          </p:spPr>
        </p:pic>
        <p:grpSp>
          <p:nvGrpSpPr>
            <p:cNvPr id="26" name="Group 25"/>
            <p:cNvGrpSpPr/>
            <p:nvPr userDrawn="1"/>
          </p:nvGrpSpPr>
          <p:grpSpPr>
            <a:xfrm>
              <a:off x="-2034523" y="1395501"/>
              <a:ext cx="12269825" cy="919960"/>
              <a:chOff x="-1972801" y="2008956"/>
              <a:chExt cx="12269825" cy="919960"/>
            </a:xfrm>
          </p:grpSpPr>
          <p:pic>
            <p:nvPicPr>
              <p:cNvPr id="28" name="Picture 2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72801" y="2129403"/>
                <a:ext cx="3875314" cy="799513"/>
              </a:xfrm>
              <a:prstGeom prst="rect">
                <a:avLst/>
              </a:prstGeom>
            </p:spPr>
          </p:pic>
          <p:grpSp>
            <p:nvGrpSpPr>
              <p:cNvPr id="29" name="Group 28"/>
              <p:cNvGrpSpPr/>
              <p:nvPr userDrawn="1"/>
            </p:nvGrpSpPr>
            <p:grpSpPr>
              <a:xfrm>
                <a:off x="1650680" y="2008956"/>
                <a:ext cx="8646344" cy="861928"/>
                <a:chOff x="1650680" y="1983142"/>
                <a:chExt cx="8646344" cy="861928"/>
              </a:xfrm>
            </p:grpSpPr>
            <p:grpSp>
              <p:nvGrpSpPr>
                <p:cNvPr id="30" name="Group 29"/>
                <p:cNvGrpSpPr/>
                <p:nvPr userDrawn="1"/>
              </p:nvGrpSpPr>
              <p:grpSpPr>
                <a:xfrm>
                  <a:off x="1650680" y="2067290"/>
                  <a:ext cx="8149976" cy="777780"/>
                  <a:chOff x="1650680" y="2067290"/>
                  <a:chExt cx="8149976" cy="777780"/>
                </a:xfrm>
              </p:grpSpPr>
              <p:pic>
                <p:nvPicPr>
                  <p:cNvPr id="32" name="Picture 3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41616" y="2191344"/>
                    <a:ext cx="7559040" cy="554330"/>
                  </a:xfrm>
                  <a:prstGeom prst="rect">
                    <a:avLst/>
                  </a:prstGeom>
                </p:spPr>
              </p:pic>
              <p:sp>
                <p:nvSpPr>
                  <p:cNvPr id="33" name="TextBox 32"/>
                  <p:cNvSpPr txBox="1"/>
                  <p:nvPr userDrawn="1"/>
                </p:nvSpPr>
                <p:spPr>
                  <a:xfrm>
                    <a:off x="1650680" y="2067290"/>
                    <a:ext cx="960078" cy="777780"/>
                  </a:xfrm>
                  <a:prstGeom prst="rect">
                    <a:avLst/>
                  </a:prstGeom>
                  <a:noFill/>
                </p:spPr>
                <p:txBody>
                  <a:bodyPr wrap="none" rtlCol="0">
                    <a:spAutoFit/>
                  </a:bodyPr>
                  <a:lstStyle/>
                  <a:p>
                    <a:r>
                      <a:rPr lang="en-US" sz="600" dirty="0" smtClean="0">
                        <a:solidFill>
                          <a:srgbClr val="003D5C"/>
                        </a:solidFill>
                      </a:rPr>
                      <a:t>–</a:t>
                    </a:r>
                    <a:endParaRPr lang="en-US" sz="600" dirty="0">
                      <a:solidFill>
                        <a:srgbClr val="003D5C"/>
                      </a:solidFill>
                    </a:endParaRPr>
                  </a:p>
                </p:txBody>
              </p:sp>
            </p:grpSp>
            <p:sp>
              <p:nvSpPr>
                <p:cNvPr id="31" name="TextBox 30"/>
                <p:cNvSpPr txBox="1"/>
                <p:nvPr userDrawn="1"/>
              </p:nvSpPr>
              <p:spPr>
                <a:xfrm>
                  <a:off x="9357205" y="1983142"/>
                  <a:ext cx="939819" cy="648149"/>
                </a:xfrm>
                <a:prstGeom prst="rect">
                  <a:avLst/>
                </a:prstGeom>
                <a:noFill/>
              </p:spPr>
              <p:txBody>
                <a:bodyPr wrap="none" rtlCol="0">
                  <a:spAutoFit/>
                </a:bodyPr>
                <a:lstStyle/>
                <a:p>
                  <a:r>
                    <a:rPr lang="en-US" sz="400" dirty="0" smtClean="0">
                      <a:solidFill>
                        <a:srgbClr val="003D5C"/>
                      </a:solidFill>
                    </a:rPr>
                    <a:t>®</a:t>
                  </a:r>
                  <a:endParaRPr lang="en-US" sz="400" dirty="0">
                    <a:solidFill>
                      <a:srgbClr val="003D5C"/>
                    </a:solidFill>
                  </a:endParaRPr>
                </a:p>
              </p:txBody>
            </p:sp>
          </p:grpSp>
        </p:grpSp>
      </p:grpSp>
      <p:sp>
        <p:nvSpPr>
          <p:cNvPr id="2" name="TextBox 1"/>
          <p:cNvSpPr txBox="1"/>
          <p:nvPr userDrawn="1"/>
        </p:nvSpPr>
        <p:spPr>
          <a:xfrm>
            <a:off x="-12812" y="-17817"/>
            <a:ext cx="982630" cy="307777"/>
          </a:xfrm>
          <a:prstGeom prst="rect">
            <a:avLst/>
          </a:prstGeom>
          <a:noFill/>
        </p:spPr>
        <p:txBody>
          <a:bodyPr wrap="square" rtlCol="0">
            <a:spAutoFit/>
          </a:bodyPr>
          <a:lstStyle/>
          <a:p>
            <a:r>
              <a:rPr lang="en-US" sz="1400" dirty="0" smtClean="0">
                <a:solidFill>
                  <a:srgbClr val="FF0000"/>
                </a:solidFill>
              </a:rPr>
              <a:t>DRAFT</a:t>
            </a:r>
            <a:endParaRPr lang="en-US" sz="1400" dirty="0">
              <a:solidFill>
                <a:srgbClr val="FF0000"/>
              </a:solidFill>
            </a:endParaRPr>
          </a:p>
        </p:txBody>
      </p:sp>
    </p:spTree>
    <p:extLst>
      <p:ext uri="{BB962C8B-B14F-4D97-AF65-F5344CB8AC3E}">
        <p14:creationId xmlns:p14="http://schemas.microsoft.com/office/powerpoint/2010/main" val="4831339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9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 Not Proprietary">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a:srcRect l="4325" r="3940"/>
          <a:stretch/>
        </p:blipFill>
        <p:spPr>
          <a:xfrm>
            <a:off x="0" y="58416"/>
            <a:ext cx="9151557" cy="931554"/>
          </a:xfrm>
          <a:prstGeom prst="rect">
            <a:avLst/>
          </a:prstGeom>
        </p:spPr>
      </p:pic>
      <p:sp>
        <p:nvSpPr>
          <p:cNvPr id="19" name="Rectangle 18"/>
          <p:cNvSpPr/>
          <p:nvPr userDrawn="1"/>
        </p:nvSpPr>
        <p:spPr>
          <a:xfrm>
            <a:off x="30228" y="-6252"/>
            <a:ext cx="9143999" cy="1038751"/>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0" y="6550378"/>
            <a:ext cx="9144000" cy="339806"/>
          </a:xfrm>
          <a:prstGeom prst="rect">
            <a:avLst/>
          </a:prstGeom>
          <a:solidFill>
            <a:srgbClr val="004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1" name="Rectangle 7"/>
          <p:cNvSpPr/>
          <p:nvPr userDrawn="1"/>
        </p:nvSpPr>
        <p:spPr>
          <a:xfrm>
            <a:off x="1" y="-6252"/>
            <a:ext cx="1297854" cy="1012453"/>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845666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705817 w 1297854"/>
              <a:gd name="connsiteY2" fmla="*/ 726097 h 726097"/>
              <a:gd name="connsiteX3" fmla="*/ 0 w 1297854"/>
              <a:gd name="connsiteY3" fmla="*/ 725331 h 726097"/>
              <a:gd name="connsiteX4" fmla="*/ 0 w 1297854"/>
              <a:gd name="connsiteY4" fmla="*/ 0 h 726097"/>
              <a:gd name="connsiteX0" fmla="*/ 0 w 1297854"/>
              <a:gd name="connsiteY0" fmla="*/ 0 h 733616"/>
              <a:gd name="connsiteX1" fmla="*/ 1297854 w 1297854"/>
              <a:gd name="connsiteY1" fmla="*/ 755 h 733616"/>
              <a:gd name="connsiteX2" fmla="*/ 770363 w 1297854"/>
              <a:gd name="connsiteY2" fmla="*/ 733616 h 733616"/>
              <a:gd name="connsiteX3" fmla="*/ 0 w 1297854"/>
              <a:gd name="connsiteY3" fmla="*/ 725331 h 733616"/>
              <a:gd name="connsiteX4" fmla="*/ 0 w 1297854"/>
              <a:gd name="connsiteY4" fmla="*/ 0 h 733616"/>
              <a:gd name="connsiteX0" fmla="*/ 0 w 1297854"/>
              <a:gd name="connsiteY0" fmla="*/ 0 h 733616"/>
              <a:gd name="connsiteX1" fmla="*/ 1297854 w 1297854"/>
              <a:gd name="connsiteY1" fmla="*/ 755 h 733616"/>
              <a:gd name="connsiteX2" fmla="*/ 813394 w 1297854"/>
              <a:gd name="connsiteY2" fmla="*/ 733616 h 733616"/>
              <a:gd name="connsiteX3" fmla="*/ 0 w 1297854"/>
              <a:gd name="connsiteY3" fmla="*/ 725331 h 733616"/>
              <a:gd name="connsiteX4" fmla="*/ 0 w 1297854"/>
              <a:gd name="connsiteY4" fmla="*/ 0 h 733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33616">
                <a:moveTo>
                  <a:pt x="0" y="0"/>
                </a:moveTo>
                <a:lnTo>
                  <a:pt x="1297854" y="755"/>
                </a:lnTo>
                <a:lnTo>
                  <a:pt x="813394" y="733616"/>
                </a:lnTo>
                <a:lnTo>
                  <a:pt x="0" y="725331"/>
                </a:lnTo>
                <a:lnTo>
                  <a:pt x="0" y="0"/>
                </a:lnTo>
                <a:close/>
              </a:path>
            </a:pathLst>
          </a:custGeom>
          <a:solidFill>
            <a:srgbClr val="82B5CC"/>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flipV="1">
            <a:off x="-11941" y="6463881"/>
            <a:ext cx="9155941" cy="45719"/>
          </a:xfrm>
          <a:prstGeom prst="rect">
            <a:avLst/>
          </a:prstGeom>
          <a:solidFill>
            <a:srgbClr val="DCA91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23" name="Rectangle 7"/>
          <p:cNvSpPr/>
          <p:nvPr userDrawn="1"/>
        </p:nvSpPr>
        <p:spPr>
          <a:xfrm>
            <a:off x="-8709" y="6267393"/>
            <a:ext cx="3508986" cy="413005"/>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1168465 w 1297854"/>
              <a:gd name="connsiteY2" fmla="*/ 726097 h 726097"/>
              <a:gd name="connsiteX3" fmla="*/ 0 w 1297854"/>
              <a:gd name="connsiteY3" fmla="*/ 725331 h 726097"/>
              <a:gd name="connsiteX4" fmla="*/ 0 w 1297854"/>
              <a:gd name="connsiteY4" fmla="*/ 0 h 726097"/>
              <a:gd name="connsiteX0" fmla="*/ 0 w 1297854"/>
              <a:gd name="connsiteY0" fmla="*/ 0 h 725330"/>
              <a:gd name="connsiteX1" fmla="*/ 1297854 w 1297854"/>
              <a:gd name="connsiteY1" fmla="*/ 755 h 725330"/>
              <a:gd name="connsiteX2" fmla="*/ 1182670 w 1297854"/>
              <a:gd name="connsiteY2" fmla="*/ 710181 h 725330"/>
              <a:gd name="connsiteX3" fmla="*/ 0 w 1297854"/>
              <a:gd name="connsiteY3" fmla="*/ 725331 h 725330"/>
              <a:gd name="connsiteX4" fmla="*/ 0 w 1297854"/>
              <a:gd name="connsiteY4" fmla="*/ 0 h 725330"/>
              <a:gd name="connsiteX0" fmla="*/ 0 w 1297854"/>
              <a:gd name="connsiteY0" fmla="*/ 0 h 726097"/>
              <a:gd name="connsiteX1" fmla="*/ 1297854 w 1297854"/>
              <a:gd name="connsiteY1" fmla="*/ 755 h 726097"/>
              <a:gd name="connsiteX2" fmla="*/ 1175568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1175568" y="726097"/>
                </a:lnTo>
                <a:lnTo>
                  <a:pt x="0" y="725331"/>
                </a:lnTo>
                <a:lnTo>
                  <a:pt x="0" y="0"/>
                </a:lnTo>
                <a:close/>
              </a:path>
            </a:pathLst>
          </a:custGeom>
          <a:solidFill>
            <a:srgbClr val="DCA91E"/>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0" y="986376"/>
            <a:ext cx="9144000" cy="67079"/>
          </a:xfrm>
          <a:prstGeom prst="rect">
            <a:avLst/>
          </a:prstGeom>
          <a:gradFill flip="none" rotWithShape="1">
            <a:gsLst>
              <a:gs pos="2000">
                <a:srgbClr val="6D93B4"/>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userDrawn="1"/>
        </p:nvSpPr>
        <p:spPr>
          <a:xfrm>
            <a:off x="314" y="990407"/>
            <a:ext cx="9174229" cy="63062"/>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6" name="Title 1"/>
          <p:cNvSpPr>
            <a:spLocks noGrp="1"/>
          </p:cNvSpPr>
          <p:nvPr>
            <p:ph type="title"/>
          </p:nvPr>
        </p:nvSpPr>
        <p:spPr>
          <a:xfrm>
            <a:off x="1266942" y="160842"/>
            <a:ext cx="7747668" cy="609600"/>
          </a:xfrm>
          <a:prstGeom prst="rect">
            <a:avLst/>
          </a:prstGeom>
        </p:spPr>
        <p:txBody>
          <a:bodyPr>
            <a:noAutofit/>
          </a:bodyPr>
          <a:lstStyle>
            <a:lvl1pPr algn="l">
              <a:defRPr sz="3200">
                <a:solidFill>
                  <a:srgbClr val="FFC0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1" name="Rectangle 6"/>
          <p:cNvSpPr txBox="1">
            <a:spLocks noChangeArrowheads="1"/>
          </p:cNvSpPr>
          <p:nvPr userDrawn="1"/>
        </p:nvSpPr>
        <p:spPr bwMode="auto">
          <a:xfrm>
            <a:off x="8382357" y="6534146"/>
            <a:ext cx="591634" cy="304402"/>
          </a:xfrm>
          <a:prstGeom prst="rect">
            <a:avLst/>
          </a:prstGeom>
          <a:noFill/>
          <a:ln w="9525">
            <a:noFill/>
            <a:miter lim="800000"/>
            <a:headEnd/>
            <a:tailEnd/>
          </a:ln>
        </p:spPr>
        <p:txBody>
          <a:bodyPr anchor="b"/>
          <a:lstStyle/>
          <a:p>
            <a:pPr algn="r" eaLnBrk="0" fontAlgn="base" hangingPunct="0">
              <a:spcBef>
                <a:spcPts val="200"/>
              </a:spcBef>
              <a:spcAft>
                <a:spcPct val="0"/>
              </a:spcAft>
              <a:buClr>
                <a:srgbClr val="F9A559"/>
              </a:buClr>
              <a:buFont typeface="Monotype Sorts"/>
              <a:buNone/>
              <a:defRPr/>
            </a:pPr>
            <a:r>
              <a:rPr lang="en-US" sz="900" dirty="0">
                <a:solidFill>
                  <a:schemeClr val="bg1">
                    <a:lumMod val="85000"/>
                  </a:schemeClr>
                </a:solidFill>
                <a:latin typeface="Arial" panose="020B0604020202020204" pitchFamily="34" charset="0"/>
                <a:cs typeface="Arial" panose="020B0604020202020204" pitchFamily="34" charset="0"/>
              </a:rPr>
              <a:t>|   </a:t>
            </a:r>
            <a:fld id="{5F1FD5E5-F7FF-48F8-B178-3D5BD87BC5A9}" type="slidenum">
              <a:rPr lang="en-US" sz="800" b="1" smtClean="0">
                <a:solidFill>
                  <a:schemeClr val="bg1">
                    <a:lumMod val="85000"/>
                  </a:schemeClr>
                </a:solidFill>
                <a:latin typeface="Arial" panose="020B0604020202020204" pitchFamily="34" charset="0"/>
                <a:cs typeface="Arial" panose="020B0604020202020204" pitchFamily="34" charset="0"/>
              </a:rPr>
              <a:pPr algn="r" eaLnBrk="0" fontAlgn="base" hangingPunct="0">
                <a:spcBef>
                  <a:spcPts val="200"/>
                </a:spcBef>
                <a:spcAft>
                  <a:spcPct val="0"/>
                </a:spcAft>
                <a:buClr>
                  <a:srgbClr val="F9A559"/>
                </a:buClr>
                <a:buFont typeface="Monotype Sorts"/>
                <a:buNone/>
                <a:defRPr/>
              </a:pPr>
              <a:t>‹#›</a:t>
            </a:fld>
            <a:endParaRPr lang="en-US" sz="800" b="1" dirty="0">
              <a:solidFill>
                <a:schemeClr val="bg1">
                  <a:lumMod val="85000"/>
                </a:schemeClr>
              </a:solidFill>
              <a:latin typeface="Arial" panose="020B0604020202020204" pitchFamily="34" charset="0"/>
              <a:cs typeface="Arial" panose="020B0604020202020204" pitchFamily="34" charset="0"/>
            </a:endParaRPr>
          </a:p>
        </p:txBody>
      </p:sp>
      <p:sp>
        <p:nvSpPr>
          <p:cNvPr id="29" name="Content Placeholder 2"/>
          <p:cNvSpPr>
            <a:spLocks noGrp="1"/>
          </p:cNvSpPr>
          <p:nvPr>
            <p:ph idx="1"/>
          </p:nvPr>
        </p:nvSpPr>
        <p:spPr>
          <a:xfrm>
            <a:off x="363293" y="1393716"/>
            <a:ext cx="8229600" cy="4525963"/>
          </a:xfrm>
          <a:prstGeom prst="rect">
            <a:avLst/>
          </a:prstGeom>
        </p:spPr>
        <p:txBody>
          <a:bodyPr>
            <a:noAutofit/>
          </a:bodyPr>
          <a:lstStyle>
            <a:lvl1pPr marL="231775" indent="-231775">
              <a:spcBef>
                <a:spcPts val="0"/>
              </a:spcBef>
              <a:spcAft>
                <a:spcPts val="1000"/>
              </a:spcAft>
              <a:buClr>
                <a:schemeClr val="accent5"/>
              </a:buClr>
              <a:defRPr sz="2400">
                <a:solidFill>
                  <a:schemeClr val="tx2">
                    <a:lumMod val="50000"/>
                  </a:schemeClr>
                </a:solidFill>
              </a:defRPr>
            </a:lvl1pPr>
            <a:lvl2pPr marL="574675" indent="-234950">
              <a:spcBef>
                <a:spcPts val="0"/>
              </a:spcBef>
              <a:spcAft>
                <a:spcPts val="800"/>
              </a:spcAft>
              <a:buClr>
                <a:schemeClr val="accent5"/>
              </a:buClr>
              <a:defRPr sz="2200">
                <a:solidFill>
                  <a:schemeClr val="tx2">
                    <a:lumMod val="50000"/>
                  </a:schemeClr>
                </a:solidFill>
              </a:defRPr>
            </a:lvl2pPr>
            <a:lvl3pPr marL="914400" indent="-227013">
              <a:buClr>
                <a:schemeClr val="accent5"/>
              </a:buClr>
              <a:defRPr>
                <a:solidFill>
                  <a:schemeClr val="tx2">
                    <a:lumMod val="50000"/>
                  </a:schemeClr>
                </a:solidFill>
              </a:defRPr>
            </a:lvl3pPr>
            <a:lvl4pPr marL="1087438" indent="-112713">
              <a:defRPr>
                <a:solidFill>
                  <a:schemeClr val="tx2">
                    <a:lumMod val="50000"/>
                  </a:schemeClr>
                </a:solidFill>
              </a:defRPr>
            </a:lvl4pPr>
            <a:lvl5pPr marL="1254125" indent="-112713">
              <a:buFont typeface="Arial" pitchFamily="34" charset="0"/>
              <a:buChar cha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24" name="Group 23"/>
          <p:cNvGrpSpPr/>
          <p:nvPr userDrawn="1"/>
        </p:nvGrpSpPr>
        <p:grpSpPr>
          <a:xfrm>
            <a:off x="174661" y="6366966"/>
            <a:ext cx="2913182" cy="218423"/>
            <a:chOff x="-1972801" y="2008956"/>
            <a:chExt cx="12269825" cy="919960"/>
          </a:xfrm>
        </p:grpSpPr>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72801" y="2129403"/>
              <a:ext cx="3875314" cy="799513"/>
            </a:xfrm>
            <a:prstGeom prst="rect">
              <a:avLst/>
            </a:prstGeom>
          </p:spPr>
        </p:pic>
        <p:grpSp>
          <p:nvGrpSpPr>
            <p:cNvPr id="26" name="Group 25"/>
            <p:cNvGrpSpPr/>
            <p:nvPr userDrawn="1"/>
          </p:nvGrpSpPr>
          <p:grpSpPr>
            <a:xfrm>
              <a:off x="1650680" y="2008956"/>
              <a:ext cx="8646344" cy="861928"/>
              <a:chOff x="1650680" y="1983142"/>
              <a:chExt cx="8646344" cy="861928"/>
            </a:xfrm>
          </p:grpSpPr>
          <p:grpSp>
            <p:nvGrpSpPr>
              <p:cNvPr id="27" name="Group 26"/>
              <p:cNvGrpSpPr/>
              <p:nvPr userDrawn="1"/>
            </p:nvGrpSpPr>
            <p:grpSpPr>
              <a:xfrm>
                <a:off x="1650680" y="2067290"/>
                <a:ext cx="8149976" cy="777780"/>
                <a:chOff x="1650680" y="2067290"/>
                <a:chExt cx="8149976" cy="777780"/>
              </a:xfrm>
            </p:grpSpPr>
            <p:pic>
              <p:nvPicPr>
                <p:cNvPr id="30" name="Picture 2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41616" y="2191344"/>
                  <a:ext cx="7559040" cy="554330"/>
                </a:xfrm>
                <a:prstGeom prst="rect">
                  <a:avLst/>
                </a:prstGeom>
              </p:spPr>
            </p:pic>
            <p:sp>
              <p:nvSpPr>
                <p:cNvPr id="33" name="TextBox 32"/>
                <p:cNvSpPr txBox="1"/>
                <p:nvPr userDrawn="1"/>
              </p:nvSpPr>
              <p:spPr>
                <a:xfrm>
                  <a:off x="1650680" y="2067290"/>
                  <a:ext cx="960078" cy="777780"/>
                </a:xfrm>
                <a:prstGeom prst="rect">
                  <a:avLst/>
                </a:prstGeom>
                <a:noFill/>
              </p:spPr>
              <p:txBody>
                <a:bodyPr wrap="none" rtlCol="0">
                  <a:spAutoFit/>
                </a:bodyPr>
                <a:lstStyle/>
                <a:p>
                  <a:r>
                    <a:rPr lang="en-US" sz="600" dirty="0" smtClean="0">
                      <a:solidFill>
                        <a:srgbClr val="003D5C"/>
                      </a:solidFill>
                    </a:rPr>
                    <a:t>–</a:t>
                  </a:r>
                  <a:endParaRPr lang="en-US" sz="600" dirty="0">
                    <a:solidFill>
                      <a:srgbClr val="003D5C"/>
                    </a:solidFill>
                  </a:endParaRPr>
                </a:p>
              </p:txBody>
            </p:sp>
          </p:grpSp>
          <p:sp>
            <p:nvSpPr>
              <p:cNvPr id="28" name="TextBox 27"/>
              <p:cNvSpPr txBox="1"/>
              <p:nvPr userDrawn="1"/>
            </p:nvSpPr>
            <p:spPr>
              <a:xfrm>
                <a:off x="9357205" y="1983142"/>
                <a:ext cx="939819" cy="648149"/>
              </a:xfrm>
              <a:prstGeom prst="rect">
                <a:avLst/>
              </a:prstGeom>
              <a:noFill/>
            </p:spPr>
            <p:txBody>
              <a:bodyPr wrap="none" rtlCol="0">
                <a:spAutoFit/>
              </a:bodyPr>
              <a:lstStyle/>
              <a:p>
                <a:r>
                  <a:rPr lang="en-US" sz="400" dirty="0" smtClean="0">
                    <a:solidFill>
                      <a:srgbClr val="003D5C"/>
                    </a:solidFill>
                  </a:rPr>
                  <a:t>®</a:t>
                </a:r>
                <a:endParaRPr lang="en-US" sz="400" dirty="0">
                  <a:solidFill>
                    <a:srgbClr val="003D5C"/>
                  </a:solidFill>
                </a:endParaRPr>
              </a:p>
            </p:txBody>
          </p:sp>
        </p:grpSp>
      </p:grpSp>
    </p:spTree>
    <p:extLst>
      <p:ext uri="{BB962C8B-B14F-4D97-AF65-F5344CB8AC3E}">
        <p14:creationId xmlns:p14="http://schemas.microsoft.com/office/powerpoint/2010/main" val="312520023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guide id="3" pos="288">
          <p15:clr>
            <a:srgbClr val="FBAE40"/>
          </p15:clr>
        </p15:guide>
        <p15:guide id="4" orient="horz" pos="7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IDE no bottom order - Not Proprietary">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a:srcRect l="4325" r="3940"/>
          <a:stretch/>
        </p:blipFill>
        <p:spPr>
          <a:xfrm>
            <a:off x="0" y="58416"/>
            <a:ext cx="9151557" cy="931554"/>
          </a:xfrm>
          <a:prstGeom prst="rect">
            <a:avLst/>
          </a:prstGeom>
        </p:spPr>
      </p:pic>
      <p:sp>
        <p:nvSpPr>
          <p:cNvPr id="19" name="Rectangle 18"/>
          <p:cNvSpPr/>
          <p:nvPr userDrawn="1"/>
        </p:nvSpPr>
        <p:spPr>
          <a:xfrm>
            <a:off x="30228" y="-6252"/>
            <a:ext cx="9143999" cy="1038751"/>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7"/>
          <p:cNvSpPr/>
          <p:nvPr userDrawn="1"/>
        </p:nvSpPr>
        <p:spPr>
          <a:xfrm>
            <a:off x="1" y="-6252"/>
            <a:ext cx="1297854" cy="1012453"/>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845666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705817 w 1297854"/>
              <a:gd name="connsiteY2" fmla="*/ 726097 h 726097"/>
              <a:gd name="connsiteX3" fmla="*/ 0 w 1297854"/>
              <a:gd name="connsiteY3" fmla="*/ 725331 h 726097"/>
              <a:gd name="connsiteX4" fmla="*/ 0 w 1297854"/>
              <a:gd name="connsiteY4" fmla="*/ 0 h 726097"/>
              <a:gd name="connsiteX0" fmla="*/ 0 w 1297854"/>
              <a:gd name="connsiteY0" fmla="*/ 0 h 733616"/>
              <a:gd name="connsiteX1" fmla="*/ 1297854 w 1297854"/>
              <a:gd name="connsiteY1" fmla="*/ 755 h 733616"/>
              <a:gd name="connsiteX2" fmla="*/ 770363 w 1297854"/>
              <a:gd name="connsiteY2" fmla="*/ 733616 h 733616"/>
              <a:gd name="connsiteX3" fmla="*/ 0 w 1297854"/>
              <a:gd name="connsiteY3" fmla="*/ 725331 h 733616"/>
              <a:gd name="connsiteX4" fmla="*/ 0 w 1297854"/>
              <a:gd name="connsiteY4" fmla="*/ 0 h 733616"/>
              <a:gd name="connsiteX0" fmla="*/ 0 w 1297854"/>
              <a:gd name="connsiteY0" fmla="*/ 0 h 733616"/>
              <a:gd name="connsiteX1" fmla="*/ 1297854 w 1297854"/>
              <a:gd name="connsiteY1" fmla="*/ 755 h 733616"/>
              <a:gd name="connsiteX2" fmla="*/ 813394 w 1297854"/>
              <a:gd name="connsiteY2" fmla="*/ 733616 h 733616"/>
              <a:gd name="connsiteX3" fmla="*/ 0 w 1297854"/>
              <a:gd name="connsiteY3" fmla="*/ 725331 h 733616"/>
              <a:gd name="connsiteX4" fmla="*/ 0 w 1297854"/>
              <a:gd name="connsiteY4" fmla="*/ 0 h 733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33616">
                <a:moveTo>
                  <a:pt x="0" y="0"/>
                </a:moveTo>
                <a:lnTo>
                  <a:pt x="1297854" y="755"/>
                </a:lnTo>
                <a:lnTo>
                  <a:pt x="813394" y="733616"/>
                </a:lnTo>
                <a:lnTo>
                  <a:pt x="0" y="725331"/>
                </a:lnTo>
                <a:lnTo>
                  <a:pt x="0" y="0"/>
                </a:lnTo>
                <a:close/>
              </a:path>
            </a:pathLst>
          </a:custGeom>
          <a:solidFill>
            <a:srgbClr val="82B5CC"/>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0" y="986376"/>
            <a:ext cx="9144000" cy="67079"/>
          </a:xfrm>
          <a:prstGeom prst="rect">
            <a:avLst/>
          </a:prstGeom>
          <a:gradFill flip="none" rotWithShape="1">
            <a:gsLst>
              <a:gs pos="2000">
                <a:srgbClr val="6D93B4"/>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userDrawn="1"/>
        </p:nvSpPr>
        <p:spPr>
          <a:xfrm>
            <a:off x="314" y="990407"/>
            <a:ext cx="9174229" cy="63062"/>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6" name="Title 1"/>
          <p:cNvSpPr>
            <a:spLocks noGrp="1"/>
          </p:cNvSpPr>
          <p:nvPr>
            <p:ph type="title"/>
          </p:nvPr>
        </p:nvSpPr>
        <p:spPr>
          <a:xfrm>
            <a:off x="1266942" y="160842"/>
            <a:ext cx="7747668" cy="609600"/>
          </a:xfrm>
          <a:prstGeom prst="rect">
            <a:avLst/>
          </a:prstGeom>
        </p:spPr>
        <p:txBody>
          <a:bodyPr>
            <a:noAutofit/>
          </a:bodyPr>
          <a:lstStyle>
            <a:lvl1pPr algn="l">
              <a:defRPr sz="3200">
                <a:solidFill>
                  <a:srgbClr val="FFC0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29" name="Content Placeholder 2"/>
          <p:cNvSpPr>
            <a:spLocks noGrp="1"/>
          </p:cNvSpPr>
          <p:nvPr>
            <p:ph idx="1"/>
          </p:nvPr>
        </p:nvSpPr>
        <p:spPr>
          <a:xfrm>
            <a:off x="363293" y="1393716"/>
            <a:ext cx="8229600" cy="4525963"/>
          </a:xfrm>
          <a:prstGeom prst="rect">
            <a:avLst/>
          </a:prstGeom>
        </p:spPr>
        <p:txBody>
          <a:bodyPr>
            <a:noAutofit/>
          </a:bodyPr>
          <a:lstStyle>
            <a:lvl1pPr marL="231775" indent="-231775">
              <a:spcBef>
                <a:spcPts val="0"/>
              </a:spcBef>
              <a:spcAft>
                <a:spcPts val="1000"/>
              </a:spcAft>
              <a:buClr>
                <a:schemeClr val="accent5"/>
              </a:buClr>
              <a:defRPr sz="2400">
                <a:solidFill>
                  <a:schemeClr val="tx2">
                    <a:lumMod val="50000"/>
                  </a:schemeClr>
                </a:solidFill>
              </a:defRPr>
            </a:lvl1pPr>
            <a:lvl2pPr marL="574675" indent="-234950">
              <a:spcBef>
                <a:spcPts val="0"/>
              </a:spcBef>
              <a:spcAft>
                <a:spcPts val="800"/>
              </a:spcAft>
              <a:buClr>
                <a:schemeClr val="accent5"/>
              </a:buClr>
              <a:defRPr sz="2200">
                <a:solidFill>
                  <a:schemeClr val="tx2">
                    <a:lumMod val="50000"/>
                  </a:schemeClr>
                </a:solidFill>
              </a:defRPr>
            </a:lvl2pPr>
            <a:lvl3pPr marL="914400" indent="-227013">
              <a:buClr>
                <a:schemeClr val="accent5"/>
              </a:buClr>
              <a:defRPr>
                <a:solidFill>
                  <a:schemeClr val="tx2">
                    <a:lumMod val="50000"/>
                  </a:schemeClr>
                </a:solidFill>
              </a:defRPr>
            </a:lvl3pPr>
            <a:lvl4pPr marL="1087438" indent="-112713">
              <a:defRPr>
                <a:solidFill>
                  <a:schemeClr val="tx2">
                    <a:lumMod val="50000"/>
                  </a:schemeClr>
                </a:solidFill>
              </a:defRPr>
            </a:lvl4pPr>
            <a:lvl5pPr marL="1254125" indent="-112713">
              <a:buFont typeface="Arial" pitchFamily="34" charset="0"/>
              <a:buChar cha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5" name="Rectangle 6"/>
          <p:cNvSpPr txBox="1">
            <a:spLocks noChangeArrowheads="1"/>
          </p:cNvSpPr>
          <p:nvPr userDrawn="1"/>
        </p:nvSpPr>
        <p:spPr bwMode="auto">
          <a:xfrm>
            <a:off x="8382357" y="6434130"/>
            <a:ext cx="591634" cy="304402"/>
          </a:xfrm>
          <a:prstGeom prst="rect">
            <a:avLst/>
          </a:prstGeom>
          <a:noFill/>
          <a:ln w="9525">
            <a:noFill/>
            <a:miter lim="800000"/>
            <a:headEnd/>
            <a:tailEnd/>
          </a:ln>
        </p:spPr>
        <p:txBody>
          <a:bodyPr anchor="b"/>
          <a:lstStyle/>
          <a:p>
            <a:pPr algn="r" eaLnBrk="0" fontAlgn="base" hangingPunct="0">
              <a:spcBef>
                <a:spcPts val="200"/>
              </a:spcBef>
              <a:spcAft>
                <a:spcPct val="0"/>
              </a:spcAft>
              <a:buClr>
                <a:srgbClr val="F9A559"/>
              </a:buClr>
              <a:buFont typeface="Monotype Sorts"/>
              <a:buNone/>
              <a:defRPr/>
            </a:pPr>
            <a:r>
              <a:rPr lang="en-US" sz="900" dirty="0">
                <a:solidFill>
                  <a:schemeClr val="bg1">
                    <a:lumMod val="75000"/>
                  </a:schemeClr>
                </a:solidFill>
                <a:latin typeface="Arial" panose="020B0604020202020204" pitchFamily="34" charset="0"/>
                <a:cs typeface="Arial" panose="020B0604020202020204" pitchFamily="34" charset="0"/>
              </a:rPr>
              <a:t>|   </a:t>
            </a:r>
            <a:fld id="{5F1FD5E5-F7FF-48F8-B178-3D5BD87BC5A9}" type="slidenum">
              <a:rPr lang="en-US" sz="800" b="1" smtClean="0">
                <a:solidFill>
                  <a:schemeClr val="bg1">
                    <a:lumMod val="75000"/>
                  </a:schemeClr>
                </a:solidFill>
                <a:latin typeface="Arial" panose="020B0604020202020204" pitchFamily="34" charset="0"/>
                <a:cs typeface="Arial" panose="020B0604020202020204" pitchFamily="34" charset="0"/>
              </a:rPr>
              <a:pPr algn="r" eaLnBrk="0" fontAlgn="base" hangingPunct="0">
                <a:spcBef>
                  <a:spcPts val="200"/>
                </a:spcBef>
                <a:spcAft>
                  <a:spcPct val="0"/>
                </a:spcAft>
                <a:buClr>
                  <a:srgbClr val="F9A559"/>
                </a:buClr>
                <a:buFont typeface="Monotype Sorts"/>
                <a:buNone/>
                <a:defRPr/>
              </a:pPr>
              <a:t>‹#›</a:t>
            </a:fld>
            <a:endParaRPr lang="en-US" sz="800" b="1" dirty="0">
              <a:solidFill>
                <a:schemeClr val="bg1">
                  <a:lumMod val="75000"/>
                </a:schemeClr>
              </a:solidFill>
              <a:latin typeface="Arial" panose="020B0604020202020204" pitchFamily="34" charset="0"/>
              <a:cs typeface="Arial" panose="020B0604020202020204" pitchFamily="34" charset="0"/>
            </a:endParaRPr>
          </a:p>
        </p:txBody>
      </p:sp>
      <p:grpSp>
        <p:nvGrpSpPr>
          <p:cNvPr id="16" name="Group 15"/>
          <p:cNvGrpSpPr/>
          <p:nvPr userDrawn="1"/>
        </p:nvGrpSpPr>
        <p:grpSpPr>
          <a:xfrm>
            <a:off x="5679711" y="6494537"/>
            <a:ext cx="2913182" cy="218423"/>
            <a:chOff x="-1972801" y="2008956"/>
            <a:chExt cx="12269825" cy="919960"/>
          </a:xfrm>
        </p:grpSpPr>
        <p:pic>
          <p:nvPicPr>
            <p:cNvPr id="17" name="Picture 16"/>
            <p:cNvPicPr>
              <a:picLocks noChangeAspect="1"/>
            </p:cNvPicPr>
            <p:nvPr userDrawn="1"/>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72801" y="2129403"/>
              <a:ext cx="3875314" cy="799513"/>
            </a:xfrm>
            <a:prstGeom prst="rect">
              <a:avLst/>
            </a:prstGeom>
          </p:spPr>
        </p:pic>
        <p:grpSp>
          <p:nvGrpSpPr>
            <p:cNvPr id="20" name="Group 19"/>
            <p:cNvGrpSpPr/>
            <p:nvPr userDrawn="1"/>
          </p:nvGrpSpPr>
          <p:grpSpPr>
            <a:xfrm>
              <a:off x="1650680" y="2008956"/>
              <a:ext cx="8646344" cy="861928"/>
              <a:chOff x="1650680" y="1983142"/>
              <a:chExt cx="8646344" cy="861928"/>
            </a:xfrm>
          </p:grpSpPr>
          <p:grpSp>
            <p:nvGrpSpPr>
              <p:cNvPr id="22" name="Group 21"/>
              <p:cNvGrpSpPr/>
              <p:nvPr userDrawn="1"/>
            </p:nvGrpSpPr>
            <p:grpSpPr>
              <a:xfrm>
                <a:off x="1650680" y="2067290"/>
                <a:ext cx="8149976" cy="777780"/>
                <a:chOff x="1650680" y="2067290"/>
                <a:chExt cx="8149976" cy="777780"/>
              </a:xfrm>
            </p:grpSpPr>
            <p:pic>
              <p:nvPicPr>
                <p:cNvPr id="24" name="Picture 23"/>
                <p:cNvPicPr>
                  <a:picLocks noChangeAspect="1"/>
                </p:cNvPicPr>
                <p:nvPr userDrawn="1"/>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41616" y="2191344"/>
                  <a:ext cx="7559040" cy="554330"/>
                </a:xfrm>
                <a:prstGeom prst="rect">
                  <a:avLst/>
                </a:prstGeom>
              </p:spPr>
            </p:pic>
            <p:sp>
              <p:nvSpPr>
                <p:cNvPr id="30" name="TextBox 29"/>
                <p:cNvSpPr txBox="1"/>
                <p:nvPr userDrawn="1"/>
              </p:nvSpPr>
              <p:spPr>
                <a:xfrm>
                  <a:off x="1650680" y="2067290"/>
                  <a:ext cx="960078" cy="777780"/>
                </a:xfrm>
                <a:prstGeom prst="rect">
                  <a:avLst/>
                </a:prstGeom>
                <a:noFill/>
              </p:spPr>
              <p:txBody>
                <a:bodyPr wrap="none" rtlCol="0">
                  <a:spAutoFit/>
                </a:bodyPr>
                <a:lstStyle/>
                <a:p>
                  <a:r>
                    <a:rPr lang="en-US" sz="600" dirty="0" smtClean="0">
                      <a:solidFill>
                        <a:schemeClr val="bg1">
                          <a:lumMod val="65000"/>
                        </a:schemeClr>
                      </a:solidFill>
                    </a:rPr>
                    <a:t>–</a:t>
                  </a:r>
                  <a:endParaRPr lang="en-US" sz="600" dirty="0">
                    <a:solidFill>
                      <a:schemeClr val="bg1">
                        <a:lumMod val="65000"/>
                      </a:schemeClr>
                    </a:solidFill>
                  </a:endParaRPr>
                </a:p>
              </p:txBody>
            </p:sp>
          </p:grpSp>
          <p:sp>
            <p:nvSpPr>
              <p:cNvPr id="23" name="TextBox 22"/>
              <p:cNvSpPr txBox="1"/>
              <p:nvPr userDrawn="1"/>
            </p:nvSpPr>
            <p:spPr>
              <a:xfrm>
                <a:off x="9357205" y="1983142"/>
                <a:ext cx="939819" cy="648149"/>
              </a:xfrm>
              <a:prstGeom prst="rect">
                <a:avLst/>
              </a:prstGeom>
              <a:noFill/>
            </p:spPr>
            <p:txBody>
              <a:bodyPr wrap="none" rtlCol="0">
                <a:spAutoFit/>
              </a:bodyPr>
              <a:lstStyle/>
              <a:p>
                <a:r>
                  <a:rPr lang="en-US" sz="400" dirty="0" smtClean="0">
                    <a:solidFill>
                      <a:schemeClr val="bg1">
                        <a:lumMod val="65000"/>
                      </a:schemeClr>
                    </a:solidFill>
                  </a:rPr>
                  <a:t>®</a:t>
                </a:r>
                <a:endParaRPr lang="en-US" sz="400" dirty="0">
                  <a:solidFill>
                    <a:schemeClr val="bg1">
                      <a:lumMod val="65000"/>
                    </a:schemeClr>
                  </a:solidFill>
                </a:endParaRPr>
              </a:p>
            </p:txBody>
          </p:sp>
        </p:grpSp>
      </p:grpSp>
    </p:spTree>
    <p:extLst>
      <p:ext uri="{BB962C8B-B14F-4D97-AF65-F5344CB8AC3E}">
        <p14:creationId xmlns:p14="http://schemas.microsoft.com/office/powerpoint/2010/main" val="34293494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guide id="3" pos="288">
          <p15:clr>
            <a:srgbClr val="FBAE40"/>
          </p15:clr>
        </p15:guide>
        <p15:guide id="4" orient="horz" pos="7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IN Borders - Not Proprietary">
    <p:spTree>
      <p:nvGrpSpPr>
        <p:cNvPr id="1" name=""/>
        <p:cNvGrpSpPr/>
        <p:nvPr/>
      </p:nvGrpSpPr>
      <p:grpSpPr>
        <a:xfrm>
          <a:off x="0" y="0"/>
          <a:ext cx="0" cy="0"/>
          <a:chOff x="0" y="0"/>
          <a:chExt cx="0" cy="0"/>
        </a:xfrm>
      </p:grpSpPr>
      <p:sp>
        <p:nvSpPr>
          <p:cNvPr id="5" name="Content Placeholder 2"/>
          <p:cNvSpPr>
            <a:spLocks noGrp="1"/>
          </p:cNvSpPr>
          <p:nvPr>
            <p:ph idx="1"/>
          </p:nvPr>
        </p:nvSpPr>
        <p:spPr>
          <a:xfrm>
            <a:off x="363293" y="1210831"/>
            <a:ext cx="8229600" cy="4525963"/>
          </a:xfrm>
          <a:prstGeom prst="rect">
            <a:avLst/>
          </a:prstGeom>
        </p:spPr>
        <p:txBody>
          <a:bodyPr>
            <a:noAutofit/>
          </a:bodyPr>
          <a:lstStyle>
            <a:lvl1pPr marL="231775" indent="-231775">
              <a:spcBef>
                <a:spcPts val="0"/>
              </a:spcBef>
              <a:spcAft>
                <a:spcPts val="1000"/>
              </a:spcAft>
              <a:buClr>
                <a:schemeClr val="accent5"/>
              </a:buClr>
              <a:defRPr sz="2400">
                <a:solidFill>
                  <a:schemeClr val="tx2">
                    <a:lumMod val="50000"/>
                  </a:schemeClr>
                </a:solidFill>
              </a:defRPr>
            </a:lvl1pPr>
            <a:lvl2pPr marL="574675" indent="-234950">
              <a:spcBef>
                <a:spcPts val="0"/>
              </a:spcBef>
              <a:spcAft>
                <a:spcPts val="800"/>
              </a:spcAft>
              <a:buClr>
                <a:schemeClr val="accent5"/>
              </a:buClr>
              <a:defRPr sz="2200">
                <a:solidFill>
                  <a:schemeClr val="tx2">
                    <a:lumMod val="50000"/>
                  </a:schemeClr>
                </a:solidFill>
              </a:defRPr>
            </a:lvl2pPr>
            <a:lvl3pPr marL="914400" indent="-227013">
              <a:buClr>
                <a:schemeClr val="accent5"/>
              </a:buClr>
              <a:defRPr>
                <a:solidFill>
                  <a:schemeClr val="tx2">
                    <a:lumMod val="50000"/>
                  </a:schemeClr>
                </a:solidFill>
              </a:defRPr>
            </a:lvl3pPr>
            <a:lvl4pPr marL="1087438" indent="-112713">
              <a:defRPr>
                <a:solidFill>
                  <a:schemeClr val="tx2">
                    <a:lumMod val="50000"/>
                  </a:schemeClr>
                </a:solidFill>
              </a:defRPr>
            </a:lvl4pPr>
            <a:lvl5pPr marL="1254125" indent="-112713">
              <a:buFont typeface="Arial" pitchFamily="34" charset="0"/>
              <a:buChar cha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Isosceles Triangle 9"/>
          <p:cNvSpPr/>
          <p:nvPr userDrawn="1"/>
        </p:nvSpPr>
        <p:spPr>
          <a:xfrm>
            <a:off x="2880912" y="6316991"/>
            <a:ext cx="589280" cy="293786"/>
          </a:xfrm>
          <a:prstGeom prst="triangle">
            <a:avLst/>
          </a:prstGeom>
          <a:solidFill>
            <a:srgbClr val="E9E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0" y="1"/>
            <a:ext cx="9174228" cy="529158"/>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6625890"/>
            <a:ext cx="9144000" cy="264294"/>
          </a:xfrm>
          <a:prstGeom prst="rect">
            <a:avLst/>
          </a:prstGeom>
          <a:solidFill>
            <a:srgbClr val="004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8" name="Rectangle 7"/>
          <p:cNvSpPr/>
          <p:nvPr userDrawn="1"/>
        </p:nvSpPr>
        <p:spPr>
          <a:xfrm>
            <a:off x="1" y="-784"/>
            <a:ext cx="1297854" cy="700695"/>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899455" y="726097"/>
                </a:lnTo>
                <a:lnTo>
                  <a:pt x="0" y="725331"/>
                </a:lnTo>
                <a:lnTo>
                  <a:pt x="0" y="0"/>
                </a:lnTo>
                <a:close/>
              </a:path>
            </a:pathLst>
          </a:custGeom>
          <a:solidFill>
            <a:srgbClr val="82B5CC"/>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1266942" y="-23337"/>
            <a:ext cx="7747668" cy="609600"/>
          </a:xfrm>
          <a:prstGeom prst="rect">
            <a:avLst/>
          </a:prstGeom>
        </p:spPr>
        <p:txBody>
          <a:bodyPr>
            <a:noAutofit/>
          </a:bodyPr>
          <a:lstStyle>
            <a:lvl1pPr algn="l">
              <a:defRPr sz="3200">
                <a:solidFill>
                  <a:srgbClr val="FFC0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18" name="Rectangle 6"/>
          <p:cNvSpPr txBox="1">
            <a:spLocks noChangeArrowheads="1"/>
          </p:cNvSpPr>
          <p:nvPr userDrawn="1"/>
        </p:nvSpPr>
        <p:spPr bwMode="auto">
          <a:xfrm>
            <a:off x="8382357" y="6568982"/>
            <a:ext cx="591634" cy="304402"/>
          </a:xfrm>
          <a:prstGeom prst="rect">
            <a:avLst/>
          </a:prstGeom>
          <a:noFill/>
          <a:ln w="9525">
            <a:noFill/>
            <a:miter lim="800000"/>
            <a:headEnd/>
            <a:tailEnd/>
          </a:ln>
        </p:spPr>
        <p:txBody>
          <a:bodyPr anchor="b"/>
          <a:lstStyle/>
          <a:p>
            <a:pPr algn="r" eaLnBrk="0" fontAlgn="base" hangingPunct="0">
              <a:spcBef>
                <a:spcPts val="200"/>
              </a:spcBef>
              <a:spcAft>
                <a:spcPct val="0"/>
              </a:spcAft>
              <a:buClr>
                <a:srgbClr val="F9A559"/>
              </a:buClr>
              <a:buFont typeface="Monotype Sorts"/>
              <a:buNone/>
              <a:defRPr/>
            </a:pPr>
            <a:r>
              <a:rPr lang="en-US" sz="900" dirty="0">
                <a:solidFill>
                  <a:schemeClr val="bg1">
                    <a:lumMod val="85000"/>
                  </a:schemeClr>
                </a:solidFill>
                <a:latin typeface="Arial" panose="020B0604020202020204" pitchFamily="34" charset="0"/>
                <a:cs typeface="Arial" panose="020B0604020202020204" pitchFamily="34" charset="0"/>
              </a:rPr>
              <a:t>|   </a:t>
            </a:r>
            <a:fld id="{5F1FD5E5-F7FF-48F8-B178-3D5BD87BC5A9}" type="slidenum">
              <a:rPr lang="en-US" sz="800" b="1" smtClean="0">
                <a:solidFill>
                  <a:schemeClr val="bg1">
                    <a:lumMod val="85000"/>
                  </a:schemeClr>
                </a:solidFill>
                <a:latin typeface="Arial" panose="020B0604020202020204" pitchFamily="34" charset="0"/>
                <a:cs typeface="Arial" panose="020B0604020202020204" pitchFamily="34" charset="0"/>
              </a:rPr>
              <a:pPr algn="r" eaLnBrk="0" fontAlgn="base" hangingPunct="0">
                <a:spcBef>
                  <a:spcPts val="200"/>
                </a:spcBef>
                <a:spcAft>
                  <a:spcPct val="0"/>
                </a:spcAft>
                <a:buClr>
                  <a:srgbClr val="F9A559"/>
                </a:buClr>
                <a:buFont typeface="Monotype Sorts"/>
                <a:buNone/>
                <a:defRPr/>
              </a:pPr>
              <a:t>‹#›</a:t>
            </a:fld>
            <a:endParaRPr lang="en-US" sz="800" b="1"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userDrawn="1"/>
        </p:nvSpPr>
        <p:spPr>
          <a:xfrm flipV="1">
            <a:off x="-21520" y="6542263"/>
            <a:ext cx="9174229" cy="45719"/>
          </a:xfrm>
          <a:prstGeom prst="rect">
            <a:avLst/>
          </a:prstGeom>
          <a:solidFill>
            <a:srgbClr val="DCA91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26" name="Rectangle 7"/>
          <p:cNvSpPr/>
          <p:nvPr userDrawn="1"/>
        </p:nvSpPr>
        <p:spPr>
          <a:xfrm>
            <a:off x="-8709" y="6345774"/>
            <a:ext cx="3508986" cy="413005"/>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1168465 w 1297854"/>
              <a:gd name="connsiteY2" fmla="*/ 726097 h 726097"/>
              <a:gd name="connsiteX3" fmla="*/ 0 w 1297854"/>
              <a:gd name="connsiteY3" fmla="*/ 725331 h 726097"/>
              <a:gd name="connsiteX4" fmla="*/ 0 w 1297854"/>
              <a:gd name="connsiteY4" fmla="*/ 0 h 726097"/>
              <a:gd name="connsiteX0" fmla="*/ 0 w 1297854"/>
              <a:gd name="connsiteY0" fmla="*/ 0 h 725330"/>
              <a:gd name="connsiteX1" fmla="*/ 1297854 w 1297854"/>
              <a:gd name="connsiteY1" fmla="*/ 755 h 725330"/>
              <a:gd name="connsiteX2" fmla="*/ 1182670 w 1297854"/>
              <a:gd name="connsiteY2" fmla="*/ 710181 h 725330"/>
              <a:gd name="connsiteX3" fmla="*/ 0 w 1297854"/>
              <a:gd name="connsiteY3" fmla="*/ 725331 h 725330"/>
              <a:gd name="connsiteX4" fmla="*/ 0 w 1297854"/>
              <a:gd name="connsiteY4" fmla="*/ 0 h 725330"/>
              <a:gd name="connsiteX0" fmla="*/ 0 w 1297854"/>
              <a:gd name="connsiteY0" fmla="*/ 0 h 726097"/>
              <a:gd name="connsiteX1" fmla="*/ 1297854 w 1297854"/>
              <a:gd name="connsiteY1" fmla="*/ 755 h 726097"/>
              <a:gd name="connsiteX2" fmla="*/ 1175568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1175568" y="726097"/>
                </a:lnTo>
                <a:lnTo>
                  <a:pt x="0" y="725331"/>
                </a:lnTo>
                <a:lnTo>
                  <a:pt x="0" y="0"/>
                </a:lnTo>
                <a:close/>
              </a:path>
            </a:pathLst>
          </a:custGeom>
          <a:solidFill>
            <a:srgbClr val="DCA91E"/>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userDrawn="1"/>
        </p:nvGrpSpPr>
        <p:grpSpPr>
          <a:xfrm>
            <a:off x="174661" y="6454058"/>
            <a:ext cx="2913182" cy="218423"/>
            <a:chOff x="-1972801" y="2008956"/>
            <a:chExt cx="12269825" cy="91996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2801" y="2129403"/>
              <a:ext cx="3875314" cy="799513"/>
            </a:xfrm>
            <a:prstGeom prst="rect">
              <a:avLst/>
            </a:prstGeom>
          </p:spPr>
        </p:pic>
        <p:grpSp>
          <p:nvGrpSpPr>
            <p:cNvPr id="20" name="Group 19"/>
            <p:cNvGrpSpPr/>
            <p:nvPr userDrawn="1"/>
          </p:nvGrpSpPr>
          <p:grpSpPr>
            <a:xfrm>
              <a:off x="1650680" y="2008956"/>
              <a:ext cx="8646344" cy="861928"/>
              <a:chOff x="1650680" y="1983142"/>
              <a:chExt cx="8646344" cy="861928"/>
            </a:xfrm>
          </p:grpSpPr>
          <p:grpSp>
            <p:nvGrpSpPr>
              <p:cNvPr id="21" name="Group 20"/>
              <p:cNvGrpSpPr/>
              <p:nvPr userDrawn="1"/>
            </p:nvGrpSpPr>
            <p:grpSpPr>
              <a:xfrm>
                <a:off x="1650680" y="2067290"/>
                <a:ext cx="8149976" cy="777780"/>
                <a:chOff x="1650680" y="2067290"/>
                <a:chExt cx="8149976" cy="777780"/>
              </a:xfrm>
            </p:grpSpPr>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41616" y="2191344"/>
                  <a:ext cx="7559040" cy="554330"/>
                </a:xfrm>
                <a:prstGeom prst="rect">
                  <a:avLst/>
                </a:prstGeom>
              </p:spPr>
            </p:pic>
            <p:sp>
              <p:nvSpPr>
                <p:cNvPr id="24" name="TextBox 23"/>
                <p:cNvSpPr txBox="1"/>
                <p:nvPr userDrawn="1"/>
              </p:nvSpPr>
              <p:spPr>
                <a:xfrm>
                  <a:off x="1650680" y="2067290"/>
                  <a:ext cx="960078" cy="777780"/>
                </a:xfrm>
                <a:prstGeom prst="rect">
                  <a:avLst/>
                </a:prstGeom>
                <a:noFill/>
              </p:spPr>
              <p:txBody>
                <a:bodyPr wrap="none" rtlCol="0">
                  <a:spAutoFit/>
                </a:bodyPr>
                <a:lstStyle/>
                <a:p>
                  <a:r>
                    <a:rPr lang="en-US" sz="600" dirty="0" smtClean="0">
                      <a:solidFill>
                        <a:srgbClr val="003D5C"/>
                      </a:solidFill>
                    </a:rPr>
                    <a:t>–</a:t>
                  </a:r>
                  <a:endParaRPr lang="en-US" sz="600" dirty="0">
                    <a:solidFill>
                      <a:srgbClr val="003D5C"/>
                    </a:solidFill>
                  </a:endParaRPr>
                </a:p>
              </p:txBody>
            </p:sp>
          </p:grpSp>
          <p:sp>
            <p:nvSpPr>
              <p:cNvPr id="22" name="TextBox 21"/>
              <p:cNvSpPr txBox="1"/>
              <p:nvPr userDrawn="1"/>
            </p:nvSpPr>
            <p:spPr>
              <a:xfrm>
                <a:off x="9357205" y="1983142"/>
                <a:ext cx="939819" cy="648149"/>
              </a:xfrm>
              <a:prstGeom prst="rect">
                <a:avLst/>
              </a:prstGeom>
              <a:noFill/>
            </p:spPr>
            <p:txBody>
              <a:bodyPr wrap="none" rtlCol="0">
                <a:spAutoFit/>
              </a:bodyPr>
              <a:lstStyle/>
              <a:p>
                <a:r>
                  <a:rPr lang="en-US" sz="400" dirty="0" smtClean="0">
                    <a:solidFill>
                      <a:srgbClr val="003D5C"/>
                    </a:solidFill>
                  </a:rPr>
                  <a:t>®</a:t>
                </a:r>
                <a:endParaRPr lang="en-US" sz="400" dirty="0">
                  <a:solidFill>
                    <a:srgbClr val="003D5C"/>
                  </a:solidFill>
                </a:endParaRPr>
              </a:p>
            </p:txBody>
          </p:sp>
        </p:grpSp>
      </p:grpSp>
      <p:sp>
        <p:nvSpPr>
          <p:cNvPr id="2" name="Rectangle 1"/>
          <p:cNvSpPr/>
          <p:nvPr userDrawn="1"/>
        </p:nvSpPr>
        <p:spPr>
          <a:xfrm>
            <a:off x="0" y="583468"/>
            <a:ext cx="1103472" cy="2264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314" y="534487"/>
            <a:ext cx="9174229" cy="63062"/>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Tree>
    <p:extLst>
      <p:ext uri="{BB962C8B-B14F-4D97-AF65-F5344CB8AC3E}">
        <p14:creationId xmlns:p14="http://schemas.microsoft.com/office/powerpoint/2010/main" val="118375487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guide id="3" pos="288">
          <p15:clr>
            <a:srgbClr val="FBAE40"/>
          </p15:clr>
        </p15:guide>
        <p15:guide id="4" orient="horz" pos="7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imary">
    <p:spTree>
      <p:nvGrpSpPr>
        <p:cNvPr id="1" name=""/>
        <p:cNvGrpSpPr/>
        <p:nvPr/>
      </p:nvGrpSpPr>
      <p:grpSpPr>
        <a:xfrm>
          <a:off x="0" y="0"/>
          <a:ext cx="0" cy="0"/>
          <a:chOff x="0" y="0"/>
          <a:chExt cx="0" cy="0"/>
        </a:xfrm>
      </p:grpSpPr>
      <p:sp>
        <p:nvSpPr>
          <p:cNvPr id="5" name="Content Placeholder 2"/>
          <p:cNvSpPr>
            <a:spLocks noGrp="1"/>
          </p:cNvSpPr>
          <p:nvPr>
            <p:ph idx="1"/>
          </p:nvPr>
        </p:nvSpPr>
        <p:spPr>
          <a:xfrm>
            <a:off x="363293" y="1393716"/>
            <a:ext cx="8229600" cy="4525963"/>
          </a:xfrm>
          <a:prstGeom prst="rect">
            <a:avLst/>
          </a:prstGeom>
        </p:spPr>
        <p:txBody>
          <a:bodyPr>
            <a:noAutofit/>
          </a:bodyPr>
          <a:lstStyle>
            <a:lvl1pPr marL="231775" indent="-231775">
              <a:spcBef>
                <a:spcPts val="0"/>
              </a:spcBef>
              <a:spcAft>
                <a:spcPts val="1000"/>
              </a:spcAft>
              <a:buClr>
                <a:schemeClr val="accent5"/>
              </a:buClr>
              <a:defRPr sz="2400">
                <a:solidFill>
                  <a:schemeClr val="tx2">
                    <a:lumMod val="50000"/>
                  </a:schemeClr>
                </a:solidFill>
              </a:defRPr>
            </a:lvl1pPr>
            <a:lvl2pPr marL="574675" indent="-234950">
              <a:spcBef>
                <a:spcPts val="0"/>
              </a:spcBef>
              <a:spcAft>
                <a:spcPts val="800"/>
              </a:spcAft>
              <a:buClr>
                <a:schemeClr val="accent5"/>
              </a:buClr>
              <a:defRPr sz="2200">
                <a:solidFill>
                  <a:schemeClr val="tx2">
                    <a:lumMod val="50000"/>
                  </a:schemeClr>
                </a:solidFill>
              </a:defRPr>
            </a:lvl2pPr>
            <a:lvl3pPr marL="914400" indent="-227013">
              <a:buClr>
                <a:schemeClr val="accent5"/>
              </a:buClr>
              <a:defRPr>
                <a:solidFill>
                  <a:schemeClr val="tx2">
                    <a:lumMod val="50000"/>
                  </a:schemeClr>
                </a:solidFill>
              </a:defRPr>
            </a:lvl3pPr>
            <a:lvl4pPr marL="1087438" indent="-112713">
              <a:defRPr>
                <a:solidFill>
                  <a:schemeClr val="tx2">
                    <a:lumMod val="50000"/>
                  </a:schemeClr>
                </a:solidFill>
              </a:defRPr>
            </a:lvl4pPr>
            <a:lvl5pPr marL="1254125" indent="-112713">
              <a:buFont typeface="Arial" pitchFamily="34" charset="0"/>
              <a:buChar cha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Isosceles Triangle 9"/>
          <p:cNvSpPr/>
          <p:nvPr userDrawn="1"/>
        </p:nvSpPr>
        <p:spPr>
          <a:xfrm>
            <a:off x="2880912" y="6316991"/>
            <a:ext cx="589280" cy="293786"/>
          </a:xfrm>
          <a:prstGeom prst="triangle">
            <a:avLst/>
          </a:prstGeom>
          <a:solidFill>
            <a:srgbClr val="E9E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0" y="0"/>
            <a:ext cx="9174228" cy="742047"/>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6550378"/>
            <a:ext cx="9144000" cy="339806"/>
          </a:xfrm>
          <a:prstGeom prst="rect">
            <a:avLst/>
          </a:prstGeom>
          <a:solidFill>
            <a:srgbClr val="004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8" name="Rectangle 7"/>
          <p:cNvSpPr/>
          <p:nvPr userDrawn="1"/>
        </p:nvSpPr>
        <p:spPr>
          <a:xfrm>
            <a:off x="1" y="-784"/>
            <a:ext cx="1297854" cy="742831"/>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899455" y="726097"/>
                </a:lnTo>
                <a:lnTo>
                  <a:pt x="0" y="725331"/>
                </a:lnTo>
                <a:lnTo>
                  <a:pt x="0" y="0"/>
                </a:lnTo>
                <a:close/>
              </a:path>
            </a:pathLst>
          </a:custGeom>
          <a:solidFill>
            <a:srgbClr val="82B5CC"/>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314" y="699955"/>
            <a:ext cx="9174229" cy="63062"/>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6" name="Title 1"/>
          <p:cNvSpPr>
            <a:spLocks noGrp="1"/>
          </p:cNvSpPr>
          <p:nvPr>
            <p:ph type="title"/>
          </p:nvPr>
        </p:nvSpPr>
        <p:spPr>
          <a:xfrm>
            <a:off x="1266942" y="55044"/>
            <a:ext cx="7747668" cy="609600"/>
          </a:xfrm>
          <a:prstGeom prst="rect">
            <a:avLst/>
          </a:prstGeom>
        </p:spPr>
        <p:txBody>
          <a:bodyPr>
            <a:noAutofit/>
          </a:bodyPr>
          <a:lstStyle>
            <a:lvl1pPr algn="l">
              <a:defRPr sz="3200">
                <a:solidFill>
                  <a:srgbClr val="FFC0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18" name="Rectangle 6"/>
          <p:cNvSpPr txBox="1">
            <a:spLocks noChangeArrowheads="1"/>
          </p:cNvSpPr>
          <p:nvPr userDrawn="1"/>
        </p:nvSpPr>
        <p:spPr bwMode="auto">
          <a:xfrm>
            <a:off x="8382357" y="6534146"/>
            <a:ext cx="591634" cy="304402"/>
          </a:xfrm>
          <a:prstGeom prst="rect">
            <a:avLst/>
          </a:prstGeom>
          <a:noFill/>
          <a:ln w="9525">
            <a:noFill/>
            <a:miter lim="800000"/>
            <a:headEnd/>
            <a:tailEnd/>
          </a:ln>
        </p:spPr>
        <p:txBody>
          <a:bodyPr anchor="b"/>
          <a:lstStyle/>
          <a:p>
            <a:pPr algn="r" eaLnBrk="0" fontAlgn="base" hangingPunct="0">
              <a:spcBef>
                <a:spcPts val="200"/>
              </a:spcBef>
              <a:spcAft>
                <a:spcPct val="0"/>
              </a:spcAft>
              <a:buClr>
                <a:srgbClr val="F9A559"/>
              </a:buClr>
              <a:buFont typeface="Monotype Sorts"/>
              <a:buNone/>
              <a:defRPr/>
            </a:pPr>
            <a:r>
              <a:rPr lang="en-US" sz="900" dirty="0">
                <a:solidFill>
                  <a:schemeClr val="bg1">
                    <a:lumMod val="85000"/>
                  </a:schemeClr>
                </a:solidFill>
                <a:latin typeface="Arial" panose="020B0604020202020204" pitchFamily="34" charset="0"/>
                <a:cs typeface="Arial" panose="020B0604020202020204" pitchFamily="34" charset="0"/>
              </a:rPr>
              <a:t>|   </a:t>
            </a:r>
            <a:fld id="{5F1FD5E5-F7FF-48F8-B178-3D5BD87BC5A9}" type="slidenum">
              <a:rPr lang="en-US" sz="800" b="1" smtClean="0">
                <a:solidFill>
                  <a:schemeClr val="bg1">
                    <a:lumMod val="85000"/>
                  </a:schemeClr>
                </a:solidFill>
                <a:latin typeface="Arial" panose="020B0604020202020204" pitchFamily="34" charset="0"/>
                <a:cs typeface="Arial" panose="020B0604020202020204" pitchFamily="34" charset="0"/>
              </a:rPr>
              <a:pPr algn="r" eaLnBrk="0" fontAlgn="base" hangingPunct="0">
                <a:spcBef>
                  <a:spcPts val="200"/>
                </a:spcBef>
                <a:spcAft>
                  <a:spcPct val="0"/>
                </a:spcAft>
                <a:buClr>
                  <a:srgbClr val="F9A559"/>
                </a:buClr>
                <a:buFont typeface="Monotype Sorts"/>
                <a:buNone/>
                <a:defRPr/>
              </a:pPr>
              <a:t>‹#›</a:t>
            </a:fld>
            <a:endParaRPr lang="en-US" sz="800" b="1"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userDrawn="1"/>
        </p:nvSpPr>
        <p:spPr>
          <a:xfrm flipV="1">
            <a:off x="-21520" y="6463882"/>
            <a:ext cx="9174229" cy="45719"/>
          </a:xfrm>
          <a:prstGeom prst="rect">
            <a:avLst/>
          </a:prstGeom>
          <a:solidFill>
            <a:srgbClr val="DCA91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26" name="Rectangle 7"/>
          <p:cNvSpPr/>
          <p:nvPr userDrawn="1"/>
        </p:nvSpPr>
        <p:spPr>
          <a:xfrm>
            <a:off x="-8709" y="6267393"/>
            <a:ext cx="3508986" cy="413005"/>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1168465 w 1297854"/>
              <a:gd name="connsiteY2" fmla="*/ 726097 h 726097"/>
              <a:gd name="connsiteX3" fmla="*/ 0 w 1297854"/>
              <a:gd name="connsiteY3" fmla="*/ 725331 h 726097"/>
              <a:gd name="connsiteX4" fmla="*/ 0 w 1297854"/>
              <a:gd name="connsiteY4" fmla="*/ 0 h 726097"/>
              <a:gd name="connsiteX0" fmla="*/ 0 w 1297854"/>
              <a:gd name="connsiteY0" fmla="*/ 0 h 725330"/>
              <a:gd name="connsiteX1" fmla="*/ 1297854 w 1297854"/>
              <a:gd name="connsiteY1" fmla="*/ 755 h 725330"/>
              <a:gd name="connsiteX2" fmla="*/ 1182670 w 1297854"/>
              <a:gd name="connsiteY2" fmla="*/ 710181 h 725330"/>
              <a:gd name="connsiteX3" fmla="*/ 0 w 1297854"/>
              <a:gd name="connsiteY3" fmla="*/ 725331 h 725330"/>
              <a:gd name="connsiteX4" fmla="*/ 0 w 1297854"/>
              <a:gd name="connsiteY4" fmla="*/ 0 h 725330"/>
              <a:gd name="connsiteX0" fmla="*/ 0 w 1297854"/>
              <a:gd name="connsiteY0" fmla="*/ 0 h 726097"/>
              <a:gd name="connsiteX1" fmla="*/ 1297854 w 1297854"/>
              <a:gd name="connsiteY1" fmla="*/ 755 h 726097"/>
              <a:gd name="connsiteX2" fmla="*/ 1175568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1175568" y="726097"/>
                </a:lnTo>
                <a:lnTo>
                  <a:pt x="0" y="725331"/>
                </a:lnTo>
                <a:lnTo>
                  <a:pt x="0" y="0"/>
                </a:lnTo>
                <a:close/>
              </a:path>
            </a:pathLst>
          </a:custGeom>
          <a:solidFill>
            <a:srgbClr val="DCA91E"/>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userDrawn="1"/>
        </p:nvGrpSpPr>
        <p:grpSpPr>
          <a:xfrm>
            <a:off x="174661" y="6288587"/>
            <a:ext cx="2913182" cy="355946"/>
            <a:chOff x="-2034523" y="1395501"/>
            <a:chExt cx="12269825" cy="1499184"/>
          </a:xfrm>
        </p:grpSpPr>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8936" t="2954" r="8502" b="-2954"/>
            <a:stretch/>
          </p:blipFill>
          <p:spPr>
            <a:xfrm>
              <a:off x="-1977152" y="2390028"/>
              <a:ext cx="5499761" cy="504657"/>
            </a:xfrm>
            <a:prstGeom prst="rect">
              <a:avLst/>
            </a:prstGeom>
          </p:spPr>
        </p:pic>
        <p:grpSp>
          <p:nvGrpSpPr>
            <p:cNvPr id="17" name="Group 16"/>
            <p:cNvGrpSpPr/>
            <p:nvPr userDrawn="1"/>
          </p:nvGrpSpPr>
          <p:grpSpPr>
            <a:xfrm>
              <a:off x="-2034523" y="1395501"/>
              <a:ext cx="12269825" cy="919960"/>
              <a:chOff x="-1972801" y="2008956"/>
              <a:chExt cx="12269825" cy="919960"/>
            </a:xfrm>
          </p:grpSpPr>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72801" y="2129403"/>
                <a:ext cx="3875314" cy="799513"/>
              </a:xfrm>
              <a:prstGeom prst="rect">
                <a:avLst/>
              </a:prstGeom>
            </p:spPr>
          </p:pic>
          <p:grpSp>
            <p:nvGrpSpPr>
              <p:cNvPr id="20" name="Group 19"/>
              <p:cNvGrpSpPr/>
              <p:nvPr userDrawn="1"/>
            </p:nvGrpSpPr>
            <p:grpSpPr>
              <a:xfrm>
                <a:off x="1650680" y="2008956"/>
                <a:ext cx="8646344" cy="861928"/>
                <a:chOff x="1650680" y="1983142"/>
                <a:chExt cx="8646344" cy="861928"/>
              </a:xfrm>
            </p:grpSpPr>
            <p:grpSp>
              <p:nvGrpSpPr>
                <p:cNvPr id="21" name="Group 20"/>
                <p:cNvGrpSpPr/>
                <p:nvPr userDrawn="1"/>
              </p:nvGrpSpPr>
              <p:grpSpPr>
                <a:xfrm>
                  <a:off x="1650680" y="2067290"/>
                  <a:ext cx="8149976" cy="777780"/>
                  <a:chOff x="1650680" y="2067290"/>
                  <a:chExt cx="8149976" cy="777780"/>
                </a:xfrm>
              </p:grpSpPr>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41616" y="2191344"/>
                    <a:ext cx="7559040" cy="554330"/>
                  </a:xfrm>
                  <a:prstGeom prst="rect">
                    <a:avLst/>
                  </a:prstGeom>
                </p:spPr>
              </p:pic>
              <p:sp>
                <p:nvSpPr>
                  <p:cNvPr id="24" name="TextBox 23"/>
                  <p:cNvSpPr txBox="1"/>
                  <p:nvPr userDrawn="1"/>
                </p:nvSpPr>
                <p:spPr>
                  <a:xfrm>
                    <a:off x="1650680" y="2067290"/>
                    <a:ext cx="960078" cy="777780"/>
                  </a:xfrm>
                  <a:prstGeom prst="rect">
                    <a:avLst/>
                  </a:prstGeom>
                  <a:noFill/>
                </p:spPr>
                <p:txBody>
                  <a:bodyPr wrap="none" rtlCol="0">
                    <a:spAutoFit/>
                  </a:bodyPr>
                  <a:lstStyle/>
                  <a:p>
                    <a:r>
                      <a:rPr lang="en-US" sz="600" dirty="0" smtClean="0">
                        <a:solidFill>
                          <a:srgbClr val="003D5C"/>
                        </a:solidFill>
                      </a:rPr>
                      <a:t>–</a:t>
                    </a:r>
                    <a:endParaRPr lang="en-US" sz="600" dirty="0">
                      <a:solidFill>
                        <a:srgbClr val="003D5C"/>
                      </a:solidFill>
                    </a:endParaRPr>
                  </a:p>
                </p:txBody>
              </p:sp>
            </p:grpSp>
            <p:sp>
              <p:nvSpPr>
                <p:cNvPr id="22" name="TextBox 21"/>
                <p:cNvSpPr txBox="1"/>
                <p:nvPr userDrawn="1"/>
              </p:nvSpPr>
              <p:spPr>
                <a:xfrm>
                  <a:off x="9357205" y="1983142"/>
                  <a:ext cx="939819" cy="648149"/>
                </a:xfrm>
                <a:prstGeom prst="rect">
                  <a:avLst/>
                </a:prstGeom>
                <a:noFill/>
              </p:spPr>
              <p:txBody>
                <a:bodyPr wrap="none" rtlCol="0">
                  <a:spAutoFit/>
                </a:bodyPr>
                <a:lstStyle/>
                <a:p>
                  <a:r>
                    <a:rPr lang="en-US" sz="400" dirty="0" smtClean="0">
                      <a:solidFill>
                        <a:srgbClr val="003D5C"/>
                      </a:solidFill>
                    </a:rPr>
                    <a:t>®</a:t>
                  </a:r>
                  <a:endParaRPr lang="en-US" sz="400" dirty="0">
                    <a:solidFill>
                      <a:srgbClr val="003D5C"/>
                    </a:solidFill>
                  </a:endParaRPr>
                </a:p>
              </p:txBody>
            </p:sp>
          </p:grpSp>
        </p:grpSp>
      </p:grpSp>
      <p:sp>
        <p:nvSpPr>
          <p:cNvPr id="25" name="TextBox 24"/>
          <p:cNvSpPr txBox="1"/>
          <p:nvPr userDrawn="1"/>
        </p:nvSpPr>
        <p:spPr>
          <a:xfrm>
            <a:off x="-12812" y="-17817"/>
            <a:ext cx="982630" cy="307777"/>
          </a:xfrm>
          <a:prstGeom prst="rect">
            <a:avLst/>
          </a:prstGeom>
          <a:noFill/>
        </p:spPr>
        <p:txBody>
          <a:bodyPr wrap="square" rtlCol="0">
            <a:spAutoFit/>
          </a:bodyPr>
          <a:lstStyle/>
          <a:p>
            <a:r>
              <a:rPr lang="en-US" sz="1400" dirty="0" smtClean="0">
                <a:solidFill>
                  <a:srgbClr val="FF0000"/>
                </a:solidFill>
              </a:rPr>
              <a:t>DRAFT</a:t>
            </a:r>
            <a:endParaRPr lang="en-US" sz="1400" dirty="0">
              <a:solidFill>
                <a:srgbClr val="FF0000"/>
              </a:solidFill>
            </a:endParaRPr>
          </a:p>
        </p:txBody>
      </p:sp>
    </p:spTree>
    <p:extLst>
      <p:ext uri="{BB962C8B-B14F-4D97-AF65-F5344CB8AC3E}">
        <p14:creationId xmlns:p14="http://schemas.microsoft.com/office/powerpoint/2010/main" val="21947049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guide id="3" pos="288">
          <p15:clr>
            <a:srgbClr val="FBAE40"/>
          </p15:clr>
        </p15:guide>
        <p15:guide id="4"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imary - No Bottom Border">
    <p:spTree>
      <p:nvGrpSpPr>
        <p:cNvPr id="1" name=""/>
        <p:cNvGrpSpPr/>
        <p:nvPr/>
      </p:nvGrpSpPr>
      <p:grpSpPr>
        <a:xfrm>
          <a:off x="0" y="0"/>
          <a:ext cx="0" cy="0"/>
          <a:chOff x="0" y="0"/>
          <a:chExt cx="0" cy="0"/>
        </a:xfrm>
      </p:grpSpPr>
      <p:sp>
        <p:nvSpPr>
          <p:cNvPr id="18" name="Rectangle 6"/>
          <p:cNvSpPr txBox="1">
            <a:spLocks noChangeArrowheads="1"/>
          </p:cNvSpPr>
          <p:nvPr userDrawn="1"/>
        </p:nvSpPr>
        <p:spPr bwMode="auto">
          <a:xfrm>
            <a:off x="8382357" y="6458889"/>
            <a:ext cx="591634" cy="304402"/>
          </a:xfrm>
          <a:prstGeom prst="rect">
            <a:avLst/>
          </a:prstGeom>
          <a:noFill/>
          <a:ln w="9525">
            <a:noFill/>
            <a:miter lim="800000"/>
            <a:headEnd/>
            <a:tailEnd/>
          </a:ln>
        </p:spPr>
        <p:txBody>
          <a:bodyPr anchor="b"/>
          <a:lstStyle/>
          <a:p>
            <a:pPr algn="r" eaLnBrk="0" fontAlgn="base" hangingPunct="0">
              <a:spcBef>
                <a:spcPts val="200"/>
              </a:spcBef>
              <a:spcAft>
                <a:spcPct val="0"/>
              </a:spcAft>
              <a:buClr>
                <a:srgbClr val="F9A559"/>
              </a:buClr>
              <a:buFont typeface="Monotype Sorts"/>
              <a:buNone/>
              <a:defRPr/>
            </a:pPr>
            <a:r>
              <a:rPr lang="en-US" sz="900" dirty="0">
                <a:solidFill>
                  <a:schemeClr val="bg1">
                    <a:lumMod val="75000"/>
                  </a:schemeClr>
                </a:solidFill>
                <a:latin typeface="Arial" panose="020B0604020202020204" pitchFamily="34" charset="0"/>
                <a:cs typeface="Arial" panose="020B0604020202020204" pitchFamily="34" charset="0"/>
              </a:rPr>
              <a:t>|   </a:t>
            </a:r>
            <a:fld id="{5F1FD5E5-F7FF-48F8-B178-3D5BD87BC5A9}" type="slidenum">
              <a:rPr lang="en-US" sz="800" b="1" smtClean="0">
                <a:solidFill>
                  <a:schemeClr val="bg1">
                    <a:lumMod val="75000"/>
                  </a:schemeClr>
                </a:solidFill>
                <a:latin typeface="Arial" panose="020B0604020202020204" pitchFamily="34" charset="0"/>
                <a:cs typeface="Arial" panose="020B0604020202020204" pitchFamily="34" charset="0"/>
              </a:rPr>
              <a:pPr algn="r" eaLnBrk="0" fontAlgn="base" hangingPunct="0">
                <a:spcBef>
                  <a:spcPts val="200"/>
                </a:spcBef>
                <a:spcAft>
                  <a:spcPct val="0"/>
                </a:spcAft>
                <a:buClr>
                  <a:srgbClr val="F9A559"/>
                </a:buClr>
                <a:buFont typeface="Monotype Sorts"/>
                <a:buNone/>
                <a:defRPr/>
              </a:pPr>
              <a:t>‹#›</a:t>
            </a:fld>
            <a:endParaRPr lang="en-US" sz="800" b="1" dirty="0">
              <a:solidFill>
                <a:schemeClr val="bg1">
                  <a:lumMod val="75000"/>
                </a:schemeClr>
              </a:solidFill>
              <a:latin typeface="Arial" panose="020B0604020202020204" pitchFamily="34" charset="0"/>
              <a:cs typeface="Arial" panose="020B0604020202020204" pitchFamily="34" charset="0"/>
            </a:endParaRPr>
          </a:p>
        </p:txBody>
      </p:sp>
      <p:sp>
        <p:nvSpPr>
          <p:cNvPr id="8" name="Rectangle 7"/>
          <p:cNvSpPr/>
          <p:nvPr userDrawn="1"/>
        </p:nvSpPr>
        <p:spPr>
          <a:xfrm>
            <a:off x="0" y="0"/>
            <a:ext cx="9174228" cy="742047"/>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7"/>
          <p:cNvSpPr/>
          <p:nvPr userDrawn="1"/>
        </p:nvSpPr>
        <p:spPr>
          <a:xfrm>
            <a:off x="1" y="-784"/>
            <a:ext cx="1297854" cy="742831"/>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899455" y="726097"/>
                </a:lnTo>
                <a:lnTo>
                  <a:pt x="0" y="725331"/>
                </a:lnTo>
                <a:lnTo>
                  <a:pt x="0" y="0"/>
                </a:lnTo>
                <a:close/>
              </a:path>
            </a:pathLst>
          </a:custGeom>
          <a:solidFill>
            <a:srgbClr val="82B5CC"/>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314" y="699955"/>
            <a:ext cx="9174229" cy="63062"/>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6" name="Title 1"/>
          <p:cNvSpPr>
            <a:spLocks noGrp="1"/>
          </p:cNvSpPr>
          <p:nvPr>
            <p:ph type="title"/>
          </p:nvPr>
        </p:nvSpPr>
        <p:spPr>
          <a:xfrm>
            <a:off x="1266942" y="55044"/>
            <a:ext cx="7747668" cy="609600"/>
          </a:xfrm>
          <a:prstGeom prst="rect">
            <a:avLst/>
          </a:prstGeom>
        </p:spPr>
        <p:txBody>
          <a:bodyPr>
            <a:noAutofit/>
          </a:bodyPr>
          <a:lstStyle>
            <a:lvl1pPr algn="l">
              <a:defRPr sz="3200">
                <a:solidFill>
                  <a:srgbClr val="FFC0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19" name="Content Placeholder 2"/>
          <p:cNvSpPr>
            <a:spLocks noGrp="1"/>
          </p:cNvSpPr>
          <p:nvPr userDrawn="1">
            <p:ph idx="1"/>
          </p:nvPr>
        </p:nvSpPr>
        <p:spPr>
          <a:xfrm>
            <a:off x="363293" y="1393716"/>
            <a:ext cx="8229600" cy="4525963"/>
          </a:xfrm>
          <a:prstGeom prst="rect">
            <a:avLst/>
          </a:prstGeom>
        </p:spPr>
        <p:txBody>
          <a:bodyPr>
            <a:noAutofit/>
          </a:bodyPr>
          <a:lstStyle>
            <a:lvl1pPr marL="231775" indent="-231775">
              <a:spcBef>
                <a:spcPts val="0"/>
              </a:spcBef>
              <a:spcAft>
                <a:spcPts val="1000"/>
              </a:spcAft>
              <a:buClr>
                <a:schemeClr val="accent5"/>
              </a:buClr>
              <a:defRPr sz="2400">
                <a:solidFill>
                  <a:schemeClr val="tx2">
                    <a:lumMod val="50000"/>
                  </a:schemeClr>
                </a:solidFill>
              </a:defRPr>
            </a:lvl1pPr>
            <a:lvl2pPr marL="574675" indent="-234950">
              <a:spcBef>
                <a:spcPts val="0"/>
              </a:spcBef>
              <a:spcAft>
                <a:spcPts val="800"/>
              </a:spcAft>
              <a:buClr>
                <a:schemeClr val="accent5"/>
              </a:buClr>
              <a:defRPr sz="2200">
                <a:solidFill>
                  <a:schemeClr val="tx2">
                    <a:lumMod val="50000"/>
                  </a:schemeClr>
                </a:solidFill>
              </a:defRPr>
            </a:lvl2pPr>
            <a:lvl3pPr marL="914400" indent="-227013">
              <a:buClr>
                <a:schemeClr val="accent5"/>
              </a:buClr>
              <a:defRPr>
                <a:solidFill>
                  <a:schemeClr val="tx2">
                    <a:lumMod val="50000"/>
                  </a:schemeClr>
                </a:solidFill>
              </a:defRPr>
            </a:lvl3pPr>
            <a:lvl4pPr marL="1087438" indent="-112713">
              <a:defRPr>
                <a:solidFill>
                  <a:schemeClr val="tx2">
                    <a:lumMod val="50000"/>
                  </a:schemeClr>
                </a:solidFill>
              </a:defRPr>
            </a:lvl4pPr>
            <a:lvl5pPr marL="1254125" indent="-112713">
              <a:buFont typeface="Arial" pitchFamily="34" charset="0"/>
              <a:buChar cha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30" name="Group 29"/>
          <p:cNvGrpSpPr/>
          <p:nvPr userDrawn="1"/>
        </p:nvGrpSpPr>
        <p:grpSpPr>
          <a:xfrm>
            <a:off x="5749517" y="6458889"/>
            <a:ext cx="2852085" cy="326352"/>
            <a:chOff x="5671002" y="6166589"/>
            <a:chExt cx="2852085" cy="326352"/>
          </a:xfrm>
        </p:grpSpPr>
        <p:grpSp>
          <p:nvGrpSpPr>
            <p:cNvPr id="7" name="Group 6"/>
            <p:cNvGrpSpPr/>
            <p:nvPr userDrawn="1"/>
          </p:nvGrpSpPr>
          <p:grpSpPr>
            <a:xfrm>
              <a:off x="5671002" y="6166589"/>
              <a:ext cx="2852085" cy="326352"/>
              <a:chOff x="5671002" y="6166589"/>
              <a:chExt cx="2852085" cy="326352"/>
            </a:xfrm>
          </p:grpSpPr>
          <p:pic>
            <p:nvPicPr>
              <p:cNvPr id="3" name="Picture 2"/>
              <p:cNvPicPr>
                <a:picLocks noChangeAspect="1"/>
              </p:cNvPicPr>
              <p:nvPr userDrawn="1"/>
            </p:nvPicPr>
            <p:blipFill rotWithShape="1">
              <a:blip r:embed="rId2" cstate="print">
                <a:duotone>
                  <a:prstClr val="black"/>
                  <a:schemeClr val="accent2">
                    <a:tint val="45000"/>
                    <a:satMod val="400000"/>
                  </a:schemeClr>
                </a:duotone>
                <a:extLst>
                  <a:ext uri="{28A0092B-C50C-407E-A947-70E740481C1C}">
                    <a14:useLocalDpi xmlns:a14="http://schemas.microsoft.com/office/drawing/2010/main" val="0"/>
                  </a:ext>
                </a:extLst>
              </a:blip>
              <a:srcRect l="8717" r="8235"/>
              <a:stretch/>
            </p:blipFill>
            <p:spPr>
              <a:xfrm>
                <a:off x="5679711" y="6372582"/>
                <a:ext cx="1319410" cy="120359"/>
              </a:xfrm>
              <a:prstGeom prst="rect">
                <a:avLst/>
              </a:prstGeom>
            </p:spPr>
          </p:pic>
          <p:pic>
            <p:nvPicPr>
              <p:cNvPr id="4" name="Picture 3"/>
              <p:cNvPicPr>
                <a:picLocks noChangeAspect="1"/>
              </p:cNvPicPr>
              <p:nvPr userDrawn="1"/>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671002" y="6166589"/>
                <a:ext cx="920102" cy="189826"/>
              </a:xfrm>
              <a:prstGeom prst="rect">
                <a:avLst/>
              </a:prstGeom>
            </p:spPr>
          </p:pic>
          <p:pic>
            <p:nvPicPr>
              <p:cNvPr id="5" name="Picture 4"/>
              <p:cNvPicPr>
                <a:picLocks noChangeAspect="1"/>
              </p:cNvPicPr>
              <p:nvPr userDrawn="1"/>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653996" y="6178797"/>
                <a:ext cx="1869091" cy="145324"/>
              </a:xfrm>
              <a:prstGeom prst="rect">
                <a:avLst/>
              </a:prstGeom>
            </p:spPr>
          </p:pic>
        </p:grpSp>
        <p:sp>
          <p:nvSpPr>
            <p:cNvPr id="29" name="TextBox 28"/>
            <p:cNvSpPr txBox="1"/>
            <p:nvPr userDrawn="1"/>
          </p:nvSpPr>
          <p:spPr>
            <a:xfrm>
              <a:off x="6523816" y="6169169"/>
              <a:ext cx="227948" cy="184666"/>
            </a:xfrm>
            <a:prstGeom prst="rect">
              <a:avLst/>
            </a:prstGeom>
            <a:noFill/>
          </p:spPr>
          <p:txBody>
            <a:bodyPr wrap="none" rtlCol="0">
              <a:spAutoFit/>
            </a:bodyPr>
            <a:lstStyle/>
            <a:p>
              <a:r>
                <a:rPr lang="en-US" sz="600" dirty="0" smtClean="0">
                  <a:solidFill>
                    <a:srgbClr val="C0C0C0"/>
                  </a:solidFill>
                </a:rPr>
                <a:t>–</a:t>
              </a:r>
              <a:endParaRPr lang="en-US" sz="600" dirty="0">
                <a:solidFill>
                  <a:srgbClr val="C0C0C0"/>
                </a:solidFill>
              </a:endParaRPr>
            </a:p>
          </p:txBody>
        </p:sp>
      </p:grpSp>
      <p:sp>
        <p:nvSpPr>
          <p:cNvPr id="14" name="TextBox 13"/>
          <p:cNvSpPr txBox="1"/>
          <p:nvPr userDrawn="1"/>
        </p:nvSpPr>
        <p:spPr>
          <a:xfrm>
            <a:off x="-12812" y="-17817"/>
            <a:ext cx="982630" cy="307777"/>
          </a:xfrm>
          <a:prstGeom prst="rect">
            <a:avLst/>
          </a:prstGeom>
          <a:noFill/>
        </p:spPr>
        <p:txBody>
          <a:bodyPr wrap="square" rtlCol="0">
            <a:spAutoFit/>
          </a:bodyPr>
          <a:lstStyle/>
          <a:p>
            <a:r>
              <a:rPr lang="en-US" sz="1400" dirty="0" smtClean="0">
                <a:solidFill>
                  <a:srgbClr val="FF0000"/>
                </a:solidFill>
              </a:rPr>
              <a:t>DRAFT</a:t>
            </a:r>
            <a:endParaRPr lang="en-US" sz="1400" dirty="0">
              <a:solidFill>
                <a:srgbClr val="FF0000"/>
              </a:solidFill>
            </a:endParaRPr>
          </a:p>
        </p:txBody>
      </p:sp>
    </p:spTree>
    <p:extLst>
      <p:ext uri="{BB962C8B-B14F-4D97-AF65-F5344CB8AC3E}">
        <p14:creationId xmlns:p14="http://schemas.microsoft.com/office/powerpoint/2010/main" val="12836880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guide id="3" pos="288">
          <p15:clr>
            <a:srgbClr val="FBAE40"/>
          </p15:clr>
        </p15:guide>
        <p15:guide id="4" orient="horz" pos="7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a:srcRect l="4325" r="3940"/>
          <a:stretch/>
        </p:blipFill>
        <p:spPr>
          <a:xfrm>
            <a:off x="0" y="58416"/>
            <a:ext cx="9151557" cy="931554"/>
          </a:xfrm>
          <a:prstGeom prst="rect">
            <a:avLst/>
          </a:prstGeom>
        </p:spPr>
      </p:pic>
      <p:sp>
        <p:nvSpPr>
          <p:cNvPr id="19" name="Rectangle 18"/>
          <p:cNvSpPr/>
          <p:nvPr userDrawn="1"/>
        </p:nvSpPr>
        <p:spPr>
          <a:xfrm>
            <a:off x="30228" y="-6252"/>
            <a:ext cx="9143999" cy="1038751"/>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0" y="6550378"/>
            <a:ext cx="9144000" cy="339806"/>
          </a:xfrm>
          <a:prstGeom prst="rect">
            <a:avLst/>
          </a:prstGeom>
          <a:solidFill>
            <a:srgbClr val="004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1" name="Rectangle 7"/>
          <p:cNvSpPr/>
          <p:nvPr userDrawn="1"/>
        </p:nvSpPr>
        <p:spPr>
          <a:xfrm>
            <a:off x="1" y="-6252"/>
            <a:ext cx="1297854" cy="1012453"/>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845666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705817 w 1297854"/>
              <a:gd name="connsiteY2" fmla="*/ 726097 h 726097"/>
              <a:gd name="connsiteX3" fmla="*/ 0 w 1297854"/>
              <a:gd name="connsiteY3" fmla="*/ 725331 h 726097"/>
              <a:gd name="connsiteX4" fmla="*/ 0 w 1297854"/>
              <a:gd name="connsiteY4" fmla="*/ 0 h 726097"/>
              <a:gd name="connsiteX0" fmla="*/ 0 w 1297854"/>
              <a:gd name="connsiteY0" fmla="*/ 0 h 733616"/>
              <a:gd name="connsiteX1" fmla="*/ 1297854 w 1297854"/>
              <a:gd name="connsiteY1" fmla="*/ 755 h 733616"/>
              <a:gd name="connsiteX2" fmla="*/ 770363 w 1297854"/>
              <a:gd name="connsiteY2" fmla="*/ 733616 h 733616"/>
              <a:gd name="connsiteX3" fmla="*/ 0 w 1297854"/>
              <a:gd name="connsiteY3" fmla="*/ 725331 h 733616"/>
              <a:gd name="connsiteX4" fmla="*/ 0 w 1297854"/>
              <a:gd name="connsiteY4" fmla="*/ 0 h 733616"/>
              <a:gd name="connsiteX0" fmla="*/ 0 w 1297854"/>
              <a:gd name="connsiteY0" fmla="*/ 0 h 733616"/>
              <a:gd name="connsiteX1" fmla="*/ 1297854 w 1297854"/>
              <a:gd name="connsiteY1" fmla="*/ 755 h 733616"/>
              <a:gd name="connsiteX2" fmla="*/ 813394 w 1297854"/>
              <a:gd name="connsiteY2" fmla="*/ 733616 h 733616"/>
              <a:gd name="connsiteX3" fmla="*/ 0 w 1297854"/>
              <a:gd name="connsiteY3" fmla="*/ 725331 h 733616"/>
              <a:gd name="connsiteX4" fmla="*/ 0 w 1297854"/>
              <a:gd name="connsiteY4" fmla="*/ 0 h 733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33616">
                <a:moveTo>
                  <a:pt x="0" y="0"/>
                </a:moveTo>
                <a:lnTo>
                  <a:pt x="1297854" y="755"/>
                </a:lnTo>
                <a:lnTo>
                  <a:pt x="813394" y="733616"/>
                </a:lnTo>
                <a:lnTo>
                  <a:pt x="0" y="725331"/>
                </a:lnTo>
                <a:lnTo>
                  <a:pt x="0" y="0"/>
                </a:lnTo>
                <a:close/>
              </a:path>
            </a:pathLst>
          </a:custGeom>
          <a:solidFill>
            <a:srgbClr val="82B5CC"/>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flipV="1">
            <a:off x="-11941" y="6463881"/>
            <a:ext cx="9155941" cy="45719"/>
          </a:xfrm>
          <a:prstGeom prst="rect">
            <a:avLst/>
          </a:prstGeom>
          <a:solidFill>
            <a:srgbClr val="DCA91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23" name="Rectangle 7"/>
          <p:cNvSpPr/>
          <p:nvPr userDrawn="1"/>
        </p:nvSpPr>
        <p:spPr>
          <a:xfrm>
            <a:off x="-8709" y="6267393"/>
            <a:ext cx="3508986" cy="413005"/>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1168465 w 1297854"/>
              <a:gd name="connsiteY2" fmla="*/ 726097 h 726097"/>
              <a:gd name="connsiteX3" fmla="*/ 0 w 1297854"/>
              <a:gd name="connsiteY3" fmla="*/ 725331 h 726097"/>
              <a:gd name="connsiteX4" fmla="*/ 0 w 1297854"/>
              <a:gd name="connsiteY4" fmla="*/ 0 h 726097"/>
              <a:gd name="connsiteX0" fmla="*/ 0 w 1297854"/>
              <a:gd name="connsiteY0" fmla="*/ 0 h 725330"/>
              <a:gd name="connsiteX1" fmla="*/ 1297854 w 1297854"/>
              <a:gd name="connsiteY1" fmla="*/ 755 h 725330"/>
              <a:gd name="connsiteX2" fmla="*/ 1182670 w 1297854"/>
              <a:gd name="connsiteY2" fmla="*/ 710181 h 725330"/>
              <a:gd name="connsiteX3" fmla="*/ 0 w 1297854"/>
              <a:gd name="connsiteY3" fmla="*/ 725331 h 725330"/>
              <a:gd name="connsiteX4" fmla="*/ 0 w 1297854"/>
              <a:gd name="connsiteY4" fmla="*/ 0 h 725330"/>
              <a:gd name="connsiteX0" fmla="*/ 0 w 1297854"/>
              <a:gd name="connsiteY0" fmla="*/ 0 h 726097"/>
              <a:gd name="connsiteX1" fmla="*/ 1297854 w 1297854"/>
              <a:gd name="connsiteY1" fmla="*/ 755 h 726097"/>
              <a:gd name="connsiteX2" fmla="*/ 1175568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1175568" y="726097"/>
                </a:lnTo>
                <a:lnTo>
                  <a:pt x="0" y="725331"/>
                </a:lnTo>
                <a:lnTo>
                  <a:pt x="0" y="0"/>
                </a:lnTo>
                <a:close/>
              </a:path>
            </a:pathLst>
          </a:custGeom>
          <a:solidFill>
            <a:srgbClr val="DCA91E"/>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0" y="986376"/>
            <a:ext cx="9144000" cy="67079"/>
          </a:xfrm>
          <a:prstGeom prst="rect">
            <a:avLst/>
          </a:prstGeom>
          <a:gradFill flip="none" rotWithShape="1">
            <a:gsLst>
              <a:gs pos="2000">
                <a:srgbClr val="6D93B4"/>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userDrawn="1"/>
        </p:nvSpPr>
        <p:spPr>
          <a:xfrm>
            <a:off x="314" y="990407"/>
            <a:ext cx="9174229" cy="63062"/>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6" name="Title 1"/>
          <p:cNvSpPr>
            <a:spLocks noGrp="1"/>
          </p:cNvSpPr>
          <p:nvPr>
            <p:ph type="title"/>
          </p:nvPr>
        </p:nvSpPr>
        <p:spPr>
          <a:xfrm>
            <a:off x="1266942" y="160842"/>
            <a:ext cx="7747668" cy="609600"/>
          </a:xfrm>
          <a:prstGeom prst="rect">
            <a:avLst/>
          </a:prstGeom>
        </p:spPr>
        <p:txBody>
          <a:bodyPr>
            <a:noAutofit/>
          </a:bodyPr>
          <a:lstStyle>
            <a:lvl1pPr algn="l">
              <a:defRPr sz="3200">
                <a:solidFill>
                  <a:srgbClr val="FFC0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1" name="Rectangle 6"/>
          <p:cNvSpPr txBox="1">
            <a:spLocks noChangeArrowheads="1"/>
          </p:cNvSpPr>
          <p:nvPr userDrawn="1"/>
        </p:nvSpPr>
        <p:spPr bwMode="auto">
          <a:xfrm>
            <a:off x="8382357" y="6534146"/>
            <a:ext cx="591634" cy="304402"/>
          </a:xfrm>
          <a:prstGeom prst="rect">
            <a:avLst/>
          </a:prstGeom>
          <a:noFill/>
          <a:ln w="9525">
            <a:noFill/>
            <a:miter lim="800000"/>
            <a:headEnd/>
            <a:tailEnd/>
          </a:ln>
        </p:spPr>
        <p:txBody>
          <a:bodyPr anchor="b"/>
          <a:lstStyle/>
          <a:p>
            <a:pPr algn="r" eaLnBrk="0" fontAlgn="base" hangingPunct="0">
              <a:spcBef>
                <a:spcPts val="200"/>
              </a:spcBef>
              <a:spcAft>
                <a:spcPct val="0"/>
              </a:spcAft>
              <a:buClr>
                <a:srgbClr val="F9A559"/>
              </a:buClr>
              <a:buFont typeface="Monotype Sorts"/>
              <a:buNone/>
              <a:defRPr/>
            </a:pPr>
            <a:r>
              <a:rPr lang="en-US" sz="900" dirty="0">
                <a:solidFill>
                  <a:schemeClr val="bg1">
                    <a:lumMod val="85000"/>
                  </a:schemeClr>
                </a:solidFill>
                <a:latin typeface="Arial" panose="020B0604020202020204" pitchFamily="34" charset="0"/>
                <a:cs typeface="Arial" panose="020B0604020202020204" pitchFamily="34" charset="0"/>
              </a:rPr>
              <a:t>|   </a:t>
            </a:r>
            <a:fld id="{5F1FD5E5-F7FF-48F8-B178-3D5BD87BC5A9}" type="slidenum">
              <a:rPr lang="en-US" sz="800" b="1" smtClean="0">
                <a:solidFill>
                  <a:schemeClr val="bg1">
                    <a:lumMod val="85000"/>
                  </a:schemeClr>
                </a:solidFill>
                <a:latin typeface="Arial" panose="020B0604020202020204" pitchFamily="34" charset="0"/>
                <a:cs typeface="Arial" panose="020B0604020202020204" pitchFamily="34" charset="0"/>
              </a:rPr>
              <a:pPr algn="r" eaLnBrk="0" fontAlgn="base" hangingPunct="0">
                <a:spcBef>
                  <a:spcPts val="200"/>
                </a:spcBef>
                <a:spcAft>
                  <a:spcPct val="0"/>
                </a:spcAft>
                <a:buClr>
                  <a:srgbClr val="F9A559"/>
                </a:buClr>
                <a:buFont typeface="Monotype Sorts"/>
                <a:buNone/>
                <a:defRPr/>
              </a:pPr>
              <a:t>‹#›</a:t>
            </a:fld>
            <a:endParaRPr lang="en-US" sz="800" b="1" dirty="0">
              <a:solidFill>
                <a:schemeClr val="bg1">
                  <a:lumMod val="85000"/>
                </a:schemeClr>
              </a:solidFill>
              <a:latin typeface="Arial" panose="020B0604020202020204" pitchFamily="34" charset="0"/>
              <a:cs typeface="Arial" panose="020B0604020202020204" pitchFamily="34" charset="0"/>
            </a:endParaRPr>
          </a:p>
        </p:txBody>
      </p:sp>
      <p:sp>
        <p:nvSpPr>
          <p:cNvPr id="29" name="Content Placeholder 2"/>
          <p:cNvSpPr>
            <a:spLocks noGrp="1"/>
          </p:cNvSpPr>
          <p:nvPr>
            <p:ph idx="1"/>
          </p:nvPr>
        </p:nvSpPr>
        <p:spPr>
          <a:xfrm>
            <a:off x="363293" y="1393716"/>
            <a:ext cx="8229600" cy="4525963"/>
          </a:xfrm>
          <a:prstGeom prst="rect">
            <a:avLst/>
          </a:prstGeom>
        </p:spPr>
        <p:txBody>
          <a:bodyPr>
            <a:noAutofit/>
          </a:bodyPr>
          <a:lstStyle>
            <a:lvl1pPr marL="231775" indent="-231775">
              <a:spcBef>
                <a:spcPts val="0"/>
              </a:spcBef>
              <a:spcAft>
                <a:spcPts val="1000"/>
              </a:spcAft>
              <a:buClr>
                <a:schemeClr val="accent5"/>
              </a:buClr>
              <a:defRPr sz="2400">
                <a:solidFill>
                  <a:schemeClr val="tx2">
                    <a:lumMod val="50000"/>
                  </a:schemeClr>
                </a:solidFill>
              </a:defRPr>
            </a:lvl1pPr>
            <a:lvl2pPr marL="574675" indent="-234950">
              <a:spcBef>
                <a:spcPts val="0"/>
              </a:spcBef>
              <a:spcAft>
                <a:spcPts val="800"/>
              </a:spcAft>
              <a:buClr>
                <a:schemeClr val="accent5"/>
              </a:buClr>
              <a:defRPr sz="2200">
                <a:solidFill>
                  <a:schemeClr val="tx2">
                    <a:lumMod val="50000"/>
                  </a:schemeClr>
                </a:solidFill>
              </a:defRPr>
            </a:lvl2pPr>
            <a:lvl3pPr marL="914400" indent="-227013">
              <a:buClr>
                <a:schemeClr val="accent5"/>
              </a:buClr>
              <a:defRPr>
                <a:solidFill>
                  <a:schemeClr val="tx2">
                    <a:lumMod val="50000"/>
                  </a:schemeClr>
                </a:solidFill>
              </a:defRPr>
            </a:lvl3pPr>
            <a:lvl4pPr marL="1087438" indent="-112713">
              <a:defRPr>
                <a:solidFill>
                  <a:schemeClr val="tx2">
                    <a:lumMod val="50000"/>
                  </a:schemeClr>
                </a:solidFill>
              </a:defRPr>
            </a:lvl4pPr>
            <a:lvl5pPr marL="1254125" indent="-112713">
              <a:buFont typeface="Arial" pitchFamily="34" charset="0"/>
              <a:buChar cha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14" name="Group 13"/>
          <p:cNvGrpSpPr/>
          <p:nvPr userDrawn="1"/>
        </p:nvGrpSpPr>
        <p:grpSpPr>
          <a:xfrm>
            <a:off x="174661" y="6288587"/>
            <a:ext cx="2913182" cy="355946"/>
            <a:chOff x="-2034523" y="1395501"/>
            <a:chExt cx="12269825" cy="1499184"/>
          </a:xfrm>
        </p:grpSpPr>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l="8936" t="2954" r="8502" b="-2954"/>
            <a:stretch/>
          </p:blipFill>
          <p:spPr>
            <a:xfrm>
              <a:off x="-1977152" y="2390028"/>
              <a:ext cx="5499761" cy="504657"/>
            </a:xfrm>
            <a:prstGeom prst="rect">
              <a:avLst/>
            </a:prstGeom>
          </p:spPr>
        </p:pic>
        <p:grpSp>
          <p:nvGrpSpPr>
            <p:cNvPr id="24" name="Group 23"/>
            <p:cNvGrpSpPr/>
            <p:nvPr userDrawn="1"/>
          </p:nvGrpSpPr>
          <p:grpSpPr>
            <a:xfrm>
              <a:off x="-2034523" y="1395501"/>
              <a:ext cx="12269825" cy="919960"/>
              <a:chOff x="-1972801" y="2008956"/>
              <a:chExt cx="12269825" cy="919960"/>
            </a:xfrm>
          </p:grpSpPr>
          <p:pic>
            <p:nvPicPr>
              <p:cNvPr id="25" name="Picture 2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72801" y="2129403"/>
                <a:ext cx="3875314" cy="799513"/>
              </a:xfrm>
              <a:prstGeom prst="rect">
                <a:avLst/>
              </a:prstGeom>
            </p:spPr>
          </p:pic>
          <p:grpSp>
            <p:nvGrpSpPr>
              <p:cNvPr id="26" name="Group 25"/>
              <p:cNvGrpSpPr/>
              <p:nvPr userDrawn="1"/>
            </p:nvGrpSpPr>
            <p:grpSpPr>
              <a:xfrm>
                <a:off x="1650680" y="2008956"/>
                <a:ext cx="8646344" cy="861928"/>
                <a:chOff x="1650680" y="1983142"/>
                <a:chExt cx="8646344" cy="861928"/>
              </a:xfrm>
            </p:grpSpPr>
            <p:grpSp>
              <p:nvGrpSpPr>
                <p:cNvPr id="27" name="Group 26"/>
                <p:cNvGrpSpPr/>
                <p:nvPr userDrawn="1"/>
              </p:nvGrpSpPr>
              <p:grpSpPr>
                <a:xfrm>
                  <a:off x="1650680" y="2067290"/>
                  <a:ext cx="8149976" cy="777780"/>
                  <a:chOff x="1650680" y="2067290"/>
                  <a:chExt cx="8149976" cy="777780"/>
                </a:xfrm>
              </p:grpSpPr>
              <p:pic>
                <p:nvPicPr>
                  <p:cNvPr id="30" name="Picture 2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41616" y="2191344"/>
                    <a:ext cx="7559040" cy="554330"/>
                  </a:xfrm>
                  <a:prstGeom prst="rect">
                    <a:avLst/>
                  </a:prstGeom>
                </p:spPr>
              </p:pic>
              <p:sp>
                <p:nvSpPr>
                  <p:cNvPr id="33" name="TextBox 32"/>
                  <p:cNvSpPr txBox="1"/>
                  <p:nvPr userDrawn="1"/>
                </p:nvSpPr>
                <p:spPr>
                  <a:xfrm>
                    <a:off x="1650680" y="2067290"/>
                    <a:ext cx="960078" cy="777780"/>
                  </a:xfrm>
                  <a:prstGeom prst="rect">
                    <a:avLst/>
                  </a:prstGeom>
                  <a:noFill/>
                </p:spPr>
                <p:txBody>
                  <a:bodyPr wrap="none" rtlCol="0">
                    <a:spAutoFit/>
                  </a:bodyPr>
                  <a:lstStyle/>
                  <a:p>
                    <a:r>
                      <a:rPr lang="en-US" sz="600" dirty="0" smtClean="0">
                        <a:solidFill>
                          <a:srgbClr val="003D5C"/>
                        </a:solidFill>
                      </a:rPr>
                      <a:t>–</a:t>
                    </a:r>
                    <a:endParaRPr lang="en-US" sz="600" dirty="0">
                      <a:solidFill>
                        <a:srgbClr val="003D5C"/>
                      </a:solidFill>
                    </a:endParaRPr>
                  </a:p>
                </p:txBody>
              </p:sp>
            </p:grpSp>
            <p:sp>
              <p:nvSpPr>
                <p:cNvPr id="28" name="TextBox 27"/>
                <p:cNvSpPr txBox="1"/>
                <p:nvPr userDrawn="1"/>
              </p:nvSpPr>
              <p:spPr>
                <a:xfrm>
                  <a:off x="9357205" y="1983142"/>
                  <a:ext cx="939819" cy="648149"/>
                </a:xfrm>
                <a:prstGeom prst="rect">
                  <a:avLst/>
                </a:prstGeom>
                <a:noFill/>
              </p:spPr>
              <p:txBody>
                <a:bodyPr wrap="none" rtlCol="0">
                  <a:spAutoFit/>
                </a:bodyPr>
                <a:lstStyle/>
                <a:p>
                  <a:r>
                    <a:rPr lang="en-US" sz="400" dirty="0" smtClean="0">
                      <a:solidFill>
                        <a:srgbClr val="003D5C"/>
                      </a:solidFill>
                    </a:rPr>
                    <a:t>®</a:t>
                  </a:r>
                  <a:endParaRPr lang="en-US" sz="400" dirty="0">
                    <a:solidFill>
                      <a:srgbClr val="003D5C"/>
                    </a:solidFill>
                  </a:endParaRPr>
                </a:p>
              </p:txBody>
            </p:sp>
          </p:grpSp>
        </p:grpSp>
      </p:grpSp>
      <p:sp>
        <p:nvSpPr>
          <p:cNvPr id="34" name="TextBox 33"/>
          <p:cNvSpPr txBox="1"/>
          <p:nvPr userDrawn="1"/>
        </p:nvSpPr>
        <p:spPr>
          <a:xfrm>
            <a:off x="-12812" y="-17817"/>
            <a:ext cx="982630" cy="307777"/>
          </a:xfrm>
          <a:prstGeom prst="rect">
            <a:avLst/>
          </a:prstGeom>
          <a:noFill/>
        </p:spPr>
        <p:txBody>
          <a:bodyPr wrap="square" rtlCol="0">
            <a:spAutoFit/>
          </a:bodyPr>
          <a:lstStyle/>
          <a:p>
            <a:r>
              <a:rPr lang="en-US" sz="1400" dirty="0" smtClean="0">
                <a:solidFill>
                  <a:srgbClr val="FF0000"/>
                </a:solidFill>
              </a:rPr>
              <a:t>DRAFT</a:t>
            </a:r>
            <a:endParaRPr lang="en-US" sz="1400" dirty="0">
              <a:solidFill>
                <a:srgbClr val="FF0000"/>
              </a:solidFill>
            </a:endParaRPr>
          </a:p>
        </p:txBody>
      </p:sp>
    </p:spTree>
    <p:extLst>
      <p:ext uri="{BB962C8B-B14F-4D97-AF65-F5344CB8AC3E}">
        <p14:creationId xmlns:p14="http://schemas.microsoft.com/office/powerpoint/2010/main" val="42749988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guide id="3" pos="288">
          <p15:clr>
            <a:srgbClr val="FBAE40"/>
          </p15:clr>
        </p15:guide>
        <p15:guide id="4"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IDE no bottom order">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a:srcRect l="4325" r="3940"/>
          <a:stretch/>
        </p:blipFill>
        <p:spPr>
          <a:xfrm>
            <a:off x="0" y="58416"/>
            <a:ext cx="9151557" cy="931554"/>
          </a:xfrm>
          <a:prstGeom prst="rect">
            <a:avLst/>
          </a:prstGeom>
        </p:spPr>
      </p:pic>
      <p:sp>
        <p:nvSpPr>
          <p:cNvPr id="19" name="Rectangle 18"/>
          <p:cNvSpPr/>
          <p:nvPr userDrawn="1"/>
        </p:nvSpPr>
        <p:spPr>
          <a:xfrm>
            <a:off x="30228" y="-6252"/>
            <a:ext cx="9143999" cy="1038751"/>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7"/>
          <p:cNvSpPr/>
          <p:nvPr userDrawn="1"/>
        </p:nvSpPr>
        <p:spPr>
          <a:xfrm>
            <a:off x="1" y="-6252"/>
            <a:ext cx="1297854" cy="1012453"/>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845666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705817 w 1297854"/>
              <a:gd name="connsiteY2" fmla="*/ 726097 h 726097"/>
              <a:gd name="connsiteX3" fmla="*/ 0 w 1297854"/>
              <a:gd name="connsiteY3" fmla="*/ 725331 h 726097"/>
              <a:gd name="connsiteX4" fmla="*/ 0 w 1297854"/>
              <a:gd name="connsiteY4" fmla="*/ 0 h 726097"/>
              <a:gd name="connsiteX0" fmla="*/ 0 w 1297854"/>
              <a:gd name="connsiteY0" fmla="*/ 0 h 733616"/>
              <a:gd name="connsiteX1" fmla="*/ 1297854 w 1297854"/>
              <a:gd name="connsiteY1" fmla="*/ 755 h 733616"/>
              <a:gd name="connsiteX2" fmla="*/ 770363 w 1297854"/>
              <a:gd name="connsiteY2" fmla="*/ 733616 h 733616"/>
              <a:gd name="connsiteX3" fmla="*/ 0 w 1297854"/>
              <a:gd name="connsiteY3" fmla="*/ 725331 h 733616"/>
              <a:gd name="connsiteX4" fmla="*/ 0 w 1297854"/>
              <a:gd name="connsiteY4" fmla="*/ 0 h 733616"/>
              <a:gd name="connsiteX0" fmla="*/ 0 w 1297854"/>
              <a:gd name="connsiteY0" fmla="*/ 0 h 733616"/>
              <a:gd name="connsiteX1" fmla="*/ 1297854 w 1297854"/>
              <a:gd name="connsiteY1" fmla="*/ 755 h 733616"/>
              <a:gd name="connsiteX2" fmla="*/ 813394 w 1297854"/>
              <a:gd name="connsiteY2" fmla="*/ 733616 h 733616"/>
              <a:gd name="connsiteX3" fmla="*/ 0 w 1297854"/>
              <a:gd name="connsiteY3" fmla="*/ 725331 h 733616"/>
              <a:gd name="connsiteX4" fmla="*/ 0 w 1297854"/>
              <a:gd name="connsiteY4" fmla="*/ 0 h 733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33616">
                <a:moveTo>
                  <a:pt x="0" y="0"/>
                </a:moveTo>
                <a:lnTo>
                  <a:pt x="1297854" y="755"/>
                </a:lnTo>
                <a:lnTo>
                  <a:pt x="813394" y="733616"/>
                </a:lnTo>
                <a:lnTo>
                  <a:pt x="0" y="725331"/>
                </a:lnTo>
                <a:lnTo>
                  <a:pt x="0" y="0"/>
                </a:lnTo>
                <a:close/>
              </a:path>
            </a:pathLst>
          </a:custGeom>
          <a:solidFill>
            <a:srgbClr val="82B5CC"/>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0" y="986376"/>
            <a:ext cx="9144000" cy="67079"/>
          </a:xfrm>
          <a:prstGeom prst="rect">
            <a:avLst/>
          </a:prstGeom>
          <a:gradFill flip="none" rotWithShape="1">
            <a:gsLst>
              <a:gs pos="2000">
                <a:srgbClr val="6D93B4"/>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userDrawn="1"/>
        </p:nvSpPr>
        <p:spPr>
          <a:xfrm>
            <a:off x="314" y="990407"/>
            <a:ext cx="9174229" cy="63062"/>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6" name="Title 1"/>
          <p:cNvSpPr>
            <a:spLocks noGrp="1"/>
          </p:cNvSpPr>
          <p:nvPr>
            <p:ph type="title"/>
          </p:nvPr>
        </p:nvSpPr>
        <p:spPr>
          <a:xfrm>
            <a:off x="1266942" y="160842"/>
            <a:ext cx="7747668" cy="609600"/>
          </a:xfrm>
          <a:prstGeom prst="rect">
            <a:avLst/>
          </a:prstGeom>
        </p:spPr>
        <p:txBody>
          <a:bodyPr>
            <a:noAutofit/>
          </a:bodyPr>
          <a:lstStyle>
            <a:lvl1pPr algn="l">
              <a:defRPr sz="3200">
                <a:solidFill>
                  <a:srgbClr val="FFC0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29" name="Content Placeholder 2"/>
          <p:cNvSpPr>
            <a:spLocks noGrp="1"/>
          </p:cNvSpPr>
          <p:nvPr>
            <p:ph idx="1"/>
          </p:nvPr>
        </p:nvSpPr>
        <p:spPr>
          <a:xfrm>
            <a:off x="363293" y="1393716"/>
            <a:ext cx="8229600" cy="4525963"/>
          </a:xfrm>
          <a:prstGeom prst="rect">
            <a:avLst/>
          </a:prstGeom>
        </p:spPr>
        <p:txBody>
          <a:bodyPr>
            <a:noAutofit/>
          </a:bodyPr>
          <a:lstStyle>
            <a:lvl1pPr marL="231775" indent="-231775">
              <a:spcBef>
                <a:spcPts val="0"/>
              </a:spcBef>
              <a:spcAft>
                <a:spcPts val="1000"/>
              </a:spcAft>
              <a:buClr>
                <a:schemeClr val="accent5"/>
              </a:buClr>
              <a:defRPr sz="2400">
                <a:solidFill>
                  <a:schemeClr val="tx2">
                    <a:lumMod val="50000"/>
                  </a:schemeClr>
                </a:solidFill>
              </a:defRPr>
            </a:lvl1pPr>
            <a:lvl2pPr marL="574675" indent="-234950">
              <a:spcBef>
                <a:spcPts val="0"/>
              </a:spcBef>
              <a:spcAft>
                <a:spcPts val="800"/>
              </a:spcAft>
              <a:buClr>
                <a:schemeClr val="accent5"/>
              </a:buClr>
              <a:defRPr sz="2200">
                <a:solidFill>
                  <a:schemeClr val="tx2">
                    <a:lumMod val="50000"/>
                  </a:schemeClr>
                </a:solidFill>
              </a:defRPr>
            </a:lvl2pPr>
            <a:lvl3pPr marL="914400" indent="-227013">
              <a:buClr>
                <a:schemeClr val="accent5"/>
              </a:buClr>
              <a:defRPr>
                <a:solidFill>
                  <a:schemeClr val="tx2">
                    <a:lumMod val="50000"/>
                  </a:schemeClr>
                </a:solidFill>
              </a:defRPr>
            </a:lvl3pPr>
            <a:lvl4pPr marL="1087438" indent="-112713">
              <a:defRPr>
                <a:solidFill>
                  <a:schemeClr val="tx2">
                    <a:lumMod val="50000"/>
                  </a:schemeClr>
                </a:solidFill>
              </a:defRPr>
            </a:lvl4pPr>
            <a:lvl5pPr marL="1254125" indent="-112713">
              <a:buFont typeface="Arial" pitchFamily="34" charset="0"/>
              <a:buChar cha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5" name="Rectangle 6"/>
          <p:cNvSpPr txBox="1">
            <a:spLocks noChangeArrowheads="1"/>
          </p:cNvSpPr>
          <p:nvPr userDrawn="1"/>
        </p:nvSpPr>
        <p:spPr bwMode="auto">
          <a:xfrm>
            <a:off x="8382357" y="6434130"/>
            <a:ext cx="591634" cy="304402"/>
          </a:xfrm>
          <a:prstGeom prst="rect">
            <a:avLst/>
          </a:prstGeom>
          <a:noFill/>
          <a:ln w="9525">
            <a:noFill/>
            <a:miter lim="800000"/>
            <a:headEnd/>
            <a:tailEnd/>
          </a:ln>
        </p:spPr>
        <p:txBody>
          <a:bodyPr anchor="b"/>
          <a:lstStyle/>
          <a:p>
            <a:pPr algn="r" eaLnBrk="0" fontAlgn="base" hangingPunct="0">
              <a:spcBef>
                <a:spcPts val="200"/>
              </a:spcBef>
              <a:spcAft>
                <a:spcPct val="0"/>
              </a:spcAft>
              <a:buClr>
                <a:srgbClr val="F9A559"/>
              </a:buClr>
              <a:buFont typeface="Monotype Sorts"/>
              <a:buNone/>
              <a:defRPr/>
            </a:pPr>
            <a:r>
              <a:rPr lang="en-US" sz="900" dirty="0">
                <a:solidFill>
                  <a:schemeClr val="bg1">
                    <a:lumMod val="75000"/>
                  </a:schemeClr>
                </a:solidFill>
                <a:latin typeface="Arial" panose="020B0604020202020204" pitchFamily="34" charset="0"/>
                <a:cs typeface="Arial" panose="020B0604020202020204" pitchFamily="34" charset="0"/>
              </a:rPr>
              <a:t>|   </a:t>
            </a:r>
            <a:fld id="{5F1FD5E5-F7FF-48F8-B178-3D5BD87BC5A9}" type="slidenum">
              <a:rPr lang="en-US" sz="800" b="1" smtClean="0">
                <a:solidFill>
                  <a:schemeClr val="bg1">
                    <a:lumMod val="75000"/>
                  </a:schemeClr>
                </a:solidFill>
                <a:latin typeface="Arial" panose="020B0604020202020204" pitchFamily="34" charset="0"/>
                <a:cs typeface="Arial" panose="020B0604020202020204" pitchFamily="34" charset="0"/>
              </a:rPr>
              <a:pPr algn="r" eaLnBrk="0" fontAlgn="base" hangingPunct="0">
                <a:spcBef>
                  <a:spcPts val="200"/>
                </a:spcBef>
                <a:spcAft>
                  <a:spcPct val="0"/>
                </a:spcAft>
                <a:buClr>
                  <a:srgbClr val="F9A559"/>
                </a:buClr>
                <a:buFont typeface="Monotype Sorts"/>
                <a:buNone/>
                <a:defRPr/>
              </a:pPr>
              <a:t>‹#›</a:t>
            </a:fld>
            <a:endParaRPr lang="en-US" sz="800" b="1" dirty="0">
              <a:solidFill>
                <a:schemeClr val="bg1">
                  <a:lumMod val="75000"/>
                </a:schemeClr>
              </a:solidFill>
              <a:latin typeface="Arial" panose="020B0604020202020204" pitchFamily="34" charset="0"/>
              <a:cs typeface="Arial" panose="020B0604020202020204" pitchFamily="34" charset="0"/>
            </a:endParaRPr>
          </a:p>
        </p:txBody>
      </p:sp>
      <p:grpSp>
        <p:nvGrpSpPr>
          <p:cNvPr id="16" name="Group 15"/>
          <p:cNvGrpSpPr/>
          <p:nvPr userDrawn="1"/>
        </p:nvGrpSpPr>
        <p:grpSpPr>
          <a:xfrm>
            <a:off x="5679711" y="6494537"/>
            <a:ext cx="2913182" cy="218423"/>
            <a:chOff x="-1972801" y="2008956"/>
            <a:chExt cx="12269825" cy="919960"/>
          </a:xfrm>
        </p:grpSpPr>
        <p:pic>
          <p:nvPicPr>
            <p:cNvPr id="17" name="Picture 16"/>
            <p:cNvPicPr>
              <a:picLocks noChangeAspect="1"/>
            </p:cNvPicPr>
            <p:nvPr userDrawn="1"/>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72801" y="2129403"/>
              <a:ext cx="3875314" cy="799513"/>
            </a:xfrm>
            <a:prstGeom prst="rect">
              <a:avLst/>
            </a:prstGeom>
          </p:spPr>
        </p:pic>
        <p:grpSp>
          <p:nvGrpSpPr>
            <p:cNvPr id="20" name="Group 19"/>
            <p:cNvGrpSpPr/>
            <p:nvPr userDrawn="1"/>
          </p:nvGrpSpPr>
          <p:grpSpPr>
            <a:xfrm>
              <a:off x="1650680" y="2008956"/>
              <a:ext cx="8646344" cy="861928"/>
              <a:chOff x="1650680" y="1983142"/>
              <a:chExt cx="8646344" cy="861928"/>
            </a:xfrm>
          </p:grpSpPr>
          <p:grpSp>
            <p:nvGrpSpPr>
              <p:cNvPr id="22" name="Group 21"/>
              <p:cNvGrpSpPr/>
              <p:nvPr userDrawn="1"/>
            </p:nvGrpSpPr>
            <p:grpSpPr>
              <a:xfrm>
                <a:off x="1650680" y="2067290"/>
                <a:ext cx="8149976" cy="777780"/>
                <a:chOff x="1650680" y="2067290"/>
                <a:chExt cx="8149976" cy="777780"/>
              </a:xfrm>
            </p:grpSpPr>
            <p:pic>
              <p:nvPicPr>
                <p:cNvPr id="24" name="Picture 23"/>
                <p:cNvPicPr>
                  <a:picLocks noChangeAspect="1"/>
                </p:cNvPicPr>
                <p:nvPr userDrawn="1"/>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41616" y="2191344"/>
                  <a:ext cx="7559040" cy="554330"/>
                </a:xfrm>
                <a:prstGeom prst="rect">
                  <a:avLst/>
                </a:prstGeom>
              </p:spPr>
            </p:pic>
            <p:sp>
              <p:nvSpPr>
                <p:cNvPr id="34" name="TextBox 33"/>
                <p:cNvSpPr txBox="1"/>
                <p:nvPr userDrawn="1"/>
              </p:nvSpPr>
              <p:spPr>
                <a:xfrm>
                  <a:off x="1650680" y="2067290"/>
                  <a:ext cx="960078" cy="777780"/>
                </a:xfrm>
                <a:prstGeom prst="rect">
                  <a:avLst/>
                </a:prstGeom>
                <a:noFill/>
              </p:spPr>
              <p:txBody>
                <a:bodyPr wrap="none" rtlCol="0">
                  <a:spAutoFit/>
                </a:bodyPr>
                <a:lstStyle/>
                <a:p>
                  <a:r>
                    <a:rPr lang="en-US" sz="600" dirty="0" smtClean="0">
                      <a:solidFill>
                        <a:schemeClr val="bg1">
                          <a:lumMod val="65000"/>
                        </a:schemeClr>
                      </a:solidFill>
                    </a:rPr>
                    <a:t>–</a:t>
                  </a:r>
                  <a:endParaRPr lang="en-US" sz="600" dirty="0">
                    <a:solidFill>
                      <a:schemeClr val="bg1">
                        <a:lumMod val="65000"/>
                      </a:schemeClr>
                    </a:solidFill>
                  </a:endParaRPr>
                </a:p>
              </p:txBody>
            </p:sp>
          </p:grpSp>
          <p:sp>
            <p:nvSpPr>
              <p:cNvPr id="23" name="TextBox 22"/>
              <p:cNvSpPr txBox="1"/>
              <p:nvPr userDrawn="1"/>
            </p:nvSpPr>
            <p:spPr>
              <a:xfrm>
                <a:off x="9357205" y="1983142"/>
                <a:ext cx="939819" cy="648149"/>
              </a:xfrm>
              <a:prstGeom prst="rect">
                <a:avLst/>
              </a:prstGeom>
              <a:noFill/>
            </p:spPr>
            <p:txBody>
              <a:bodyPr wrap="none" rtlCol="0">
                <a:spAutoFit/>
              </a:bodyPr>
              <a:lstStyle/>
              <a:p>
                <a:r>
                  <a:rPr lang="en-US" sz="400" dirty="0" smtClean="0">
                    <a:solidFill>
                      <a:schemeClr val="bg1">
                        <a:lumMod val="65000"/>
                      </a:schemeClr>
                    </a:solidFill>
                  </a:rPr>
                  <a:t>®</a:t>
                </a:r>
                <a:endParaRPr lang="en-US" sz="400" dirty="0">
                  <a:solidFill>
                    <a:schemeClr val="bg1">
                      <a:lumMod val="65000"/>
                    </a:schemeClr>
                  </a:solidFill>
                </a:endParaRPr>
              </a:p>
            </p:txBody>
          </p:sp>
        </p:grpSp>
      </p:grpSp>
      <p:sp>
        <p:nvSpPr>
          <p:cNvPr id="26" name="TextBox 25"/>
          <p:cNvSpPr txBox="1"/>
          <p:nvPr userDrawn="1"/>
        </p:nvSpPr>
        <p:spPr>
          <a:xfrm>
            <a:off x="-12812" y="-17817"/>
            <a:ext cx="982630" cy="307777"/>
          </a:xfrm>
          <a:prstGeom prst="rect">
            <a:avLst/>
          </a:prstGeom>
          <a:noFill/>
        </p:spPr>
        <p:txBody>
          <a:bodyPr wrap="square" rtlCol="0">
            <a:spAutoFit/>
          </a:bodyPr>
          <a:lstStyle/>
          <a:p>
            <a:r>
              <a:rPr lang="en-US" sz="1400" dirty="0" smtClean="0">
                <a:solidFill>
                  <a:srgbClr val="FF0000"/>
                </a:solidFill>
              </a:rPr>
              <a:t>DRAFT</a:t>
            </a:r>
            <a:endParaRPr lang="en-US" sz="1400" dirty="0">
              <a:solidFill>
                <a:srgbClr val="FF0000"/>
              </a:solidFill>
            </a:endParaRPr>
          </a:p>
        </p:txBody>
      </p:sp>
    </p:spTree>
    <p:extLst>
      <p:ext uri="{BB962C8B-B14F-4D97-AF65-F5344CB8AC3E}">
        <p14:creationId xmlns:p14="http://schemas.microsoft.com/office/powerpoint/2010/main" val="338041034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guide id="3" pos="288">
          <p15:clr>
            <a:srgbClr val="FBAE40"/>
          </p15:clr>
        </p15:guide>
        <p15:guide id="4" orient="horz" pos="7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IN Borders">
    <p:spTree>
      <p:nvGrpSpPr>
        <p:cNvPr id="1" name=""/>
        <p:cNvGrpSpPr/>
        <p:nvPr/>
      </p:nvGrpSpPr>
      <p:grpSpPr>
        <a:xfrm>
          <a:off x="0" y="0"/>
          <a:ext cx="0" cy="0"/>
          <a:chOff x="0" y="0"/>
          <a:chExt cx="0" cy="0"/>
        </a:xfrm>
      </p:grpSpPr>
      <p:sp>
        <p:nvSpPr>
          <p:cNvPr id="5" name="Content Placeholder 2"/>
          <p:cNvSpPr>
            <a:spLocks noGrp="1"/>
          </p:cNvSpPr>
          <p:nvPr>
            <p:ph idx="1"/>
          </p:nvPr>
        </p:nvSpPr>
        <p:spPr>
          <a:xfrm>
            <a:off x="363293" y="1210831"/>
            <a:ext cx="8229600" cy="4525963"/>
          </a:xfrm>
          <a:prstGeom prst="rect">
            <a:avLst/>
          </a:prstGeom>
        </p:spPr>
        <p:txBody>
          <a:bodyPr>
            <a:noAutofit/>
          </a:bodyPr>
          <a:lstStyle>
            <a:lvl1pPr marL="231775" indent="-231775">
              <a:spcBef>
                <a:spcPts val="0"/>
              </a:spcBef>
              <a:spcAft>
                <a:spcPts val="1000"/>
              </a:spcAft>
              <a:buClr>
                <a:schemeClr val="accent5"/>
              </a:buClr>
              <a:defRPr sz="2400">
                <a:solidFill>
                  <a:schemeClr val="tx2">
                    <a:lumMod val="50000"/>
                  </a:schemeClr>
                </a:solidFill>
              </a:defRPr>
            </a:lvl1pPr>
            <a:lvl2pPr marL="574675" indent="-234950">
              <a:spcBef>
                <a:spcPts val="0"/>
              </a:spcBef>
              <a:spcAft>
                <a:spcPts val="800"/>
              </a:spcAft>
              <a:buClr>
                <a:schemeClr val="accent5"/>
              </a:buClr>
              <a:defRPr sz="2200">
                <a:solidFill>
                  <a:schemeClr val="tx2">
                    <a:lumMod val="50000"/>
                  </a:schemeClr>
                </a:solidFill>
              </a:defRPr>
            </a:lvl2pPr>
            <a:lvl3pPr marL="914400" indent="-227013">
              <a:buClr>
                <a:schemeClr val="accent5"/>
              </a:buClr>
              <a:defRPr>
                <a:solidFill>
                  <a:schemeClr val="tx2">
                    <a:lumMod val="50000"/>
                  </a:schemeClr>
                </a:solidFill>
              </a:defRPr>
            </a:lvl3pPr>
            <a:lvl4pPr marL="1087438" indent="-112713">
              <a:defRPr>
                <a:solidFill>
                  <a:schemeClr val="tx2">
                    <a:lumMod val="50000"/>
                  </a:schemeClr>
                </a:solidFill>
              </a:defRPr>
            </a:lvl4pPr>
            <a:lvl5pPr marL="1254125" indent="-112713">
              <a:buFont typeface="Arial" pitchFamily="34" charset="0"/>
              <a:buChar cha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Isosceles Triangle 9"/>
          <p:cNvSpPr/>
          <p:nvPr userDrawn="1"/>
        </p:nvSpPr>
        <p:spPr>
          <a:xfrm>
            <a:off x="2880912" y="6316991"/>
            <a:ext cx="589280" cy="293786"/>
          </a:xfrm>
          <a:prstGeom prst="triangle">
            <a:avLst/>
          </a:prstGeom>
          <a:solidFill>
            <a:srgbClr val="E9E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0" y="1"/>
            <a:ext cx="9174228" cy="529158"/>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6625890"/>
            <a:ext cx="9144000" cy="264294"/>
          </a:xfrm>
          <a:prstGeom prst="rect">
            <a:avLst/>
          </a:prstGeom>
          <a:solidFill>
            <a:srgbClr val="004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8" name="Rectangle 7"/>
          <p:cNvSpPr/>
          <p:nvPr userDrawn="1"/>
        </p:nvSpPr>
        <p:spPr>
          <a:xfrm>
            <a:off x="1" y="-784"/>
            <a:ext cx="1297854" cy="700695"/>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899455" y="726097"/>
                </a:lnTo>
                <a:lnTo>
                  <a:pt x="0" y="725331"/>
                </a:lnTo>
                <a:lnTo>
                  <a:pt x="0" y="0"/>
                </a:lnTo>
                <a:close/>
              </a:path>
            </a:pathLst>
          </a:custGeom>
          <a:solidFill>
            <a:srgbClr val="82B5CC"/>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1266942" y="-23337"/>
            <a:ext cx="7747668" cy="609600"/>
          </a:xfrm>
          <a:prstGeom prst="rect">
            <a:avLst/>
          </a:prstGeom>
        </p:spPr>
        <p:txBody>
          <a:bodyPr>
            <a:noAutofit/>
          </a:bodyPr>
          <a:lstStyle>
            <a:lvl1pPr algn="l">
              <a:defRPr sz="3200">
                <a:solidFill>
                  <a:srgbClr val="FFC0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18" name="Rectangle 6"/>
          <p:cNvSpPr txBox="1">
            <a:spLocks noChangeArrowheads="1"/>
          </p:cNvSpPr>
          <p:nvPr userDrawn="1"/>
        </p:nvSpPr>
        <p:spPr bwMode="auto">
          <a:xfrm>
            <a:off x="8382357" y="6568982"/>
            <a:ext cx="591634" cy="304402"/>
          </a:xfrm>
          <a:prstGeom prst="rect">
            <a:avLst/>
          </a:prstGeom>
          <a:noFill/>
          <a:ln w="9525">
            <a:noFill/>
            <a:miter lim="800000"/>
            <a:headEnd/>
            <a:tailEnd/>
          </a:ln>
        </p:spPr>
        <p:txBody>
          <a:bodyPr anchor="b"/>
          <a:lstStyle/>
          <a:p>
            <a:pPr algn="r" eaLnBrk="0" fontAlgn="base" hangingPunct="0">
              <a:spcBef>
                <a:spcPts val="200"/>
              </a:spcBef>
              <a:spcAft>
                <a:spcPct val="0"/>
              </a:spcAft>
              <a:buClr>
                <a:srgbClr val="F9A559"/>
              </a:buClr>
              <a:buFont typeface="Monotype Sorts"/>
              <a:buNone/>
              <a:defRPr/>
            </a:pPr>
            <a:r>
              <a:rPr lang="en-US" sz="900" dirty="0">
                <a:solidFill>
                  <a:schemeClr val="bg1">
                    <a:lumMod val="85000"/>
                  </a:schemeClr>
                </a:solidFill>
                <a:latin typeface="Arial" panose="020B0604020202020204" pitchFamily="34" charset="0"/>
                <a:cs typeface="Arial" panose="020B0604020202020204" pitchFamily="34" charset="0"/>
              </a:rPr>
              <a:t>|   </a:t>
            </a:r>
            <a:fld id="{5F1FD5E5-F7FF-48F8-B178-3D5BD87BC5A9}" type="slidenum">
              <a:rPr lang="en-US" sz="800" b="1" smtClean="0">
                <a:solidFill>
                  <a:schemeClr val="bg1">
                    <a:lumMod val="85000"/>
                  </a:schemeClr>
                </a:solidFill>
                <a:latin typeface="Arial" panose="020B0604020202020204" pitchFamily="34" charset="0"/>
                <a:cs typeface="Arial" panose="020B0604020202020204" pitchFamily="34" charset="0"/>
              </a:rPr>
              <a:pPr algn="r" eaLnBrk="0" fontAlgn="base" hangingPunct="0">
                <a:spcBef>
                  <a:spcPts val="200"/>
                </a:spcBef>
                <a:spcAft>
                  <a:spcPct val="0"/>
                </a:spcAft>
                <a:buClr>
                  <a:srgbClr val="F9A559"/>
                </a:buClr>
                <a:buFont typeface="Monotype Sorts"/>
                <a:buNone/>
                <a:defRPr/>
              </a:pPr>
              <a:t>‹#›</a:t>
            </a:fld>
            <a:endParaRPr lang="en-US" sz="800" b="1"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userDrawn="1"/>
        </p:nvSpPr>
        <p:spPr>
          <a:xfrm flipV="1">
            <a:off x="-21520" y="6542263"/>
            <a:ext cx="9174229" cy="45719"/>
          </a:xfrm>
          <a:prstGeom prst="rect">
            <a:avLst/>
          </a:prstGeom>
          <a:solidFill>
            <a:srgbClr val="DCA91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26" name="Rectangle 7"/>
          <p:cNvSpPr/>
          <p:nvPr userDrawn="1"/>
        </p:nvSpPr>
        <p:spPr>
          <a:xfrm>
            <a:off x="-8709" y="6345774"/>
            <a:ext cx="3508986" cy="413005"/>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1168465 w 1297854"/>
              <a:gd name="connsiteY2" fmla="*/ 726097 h 726097"/>
              <a:gd name="connsiteX3" fmla="*/ 0 w 1297854"/>
              <a:gd name="connsiteY3" fmla="*/ 725331 h 726097"/>
              <a:gd name="connsiteX4" fmla="*/ 0 w 1297854"/>
              <a:gd name="connsiteY4" fmla="*/ 0 h 726097"/>
              <a:gd name="connsiteX0" fmla="*/ 0 w 1297854"/>
              <a:gd name="connsiteY0" fmla="*/ 0 h 725330"/>
              <a:gd name="connsiteX1" fmla="*/ 1297854 w 1297854"/>
              <a:gd name="connsiteY1" fmla="*/ 755 h 725330"/>
              <a:gd name="connsiteX2" fmla="*/ 1182670 w 1297854"/>
              <a:gd name="connsiteY2" fmla="*/ 710181 h 725330"/>
              <a:gd name="connsiteX3" fmla="*/ 0 w 1297854"/>
              <a:gd name="connsiteY3" fmla="*/ 725331 h 725330"/>
              <a:gd name="connsiteX4" fmla="*/ 0 w 1297854"/>
              <a:gd name="connsiteY4" fmla="*/ 0 h 725330"/>
              <a:gd name="connsiteX0" fmla="*/ 0 w 1297854"/>
              <a:gd name="connsiteY0" fmla="*/ 0 h 726097"/>
              <a:gd name="connsiteX1" fmla="*/ 1297854 w 1297854"/>
              <a:gd name="connsiteY1" fmla="*/ 755 h 726097"/>
              <a:gd name="connsiteX2" fmla="*/ 1175568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1175568" y="726097"/>
                </a:lnTo>
                <a:lnTo>
                  <a:pt x="0" y="725331"/>
                </a:lnTo>
                <a:lnTo>
                  <a:pt x="0" y="0"/>
                </a:lnTo>
                <a:close/>
              </a:path>
            </a:pathLst>
          </a:custGeom>
          <a:solidFill>
            <a:srgbClr val="DCA91E"/>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userDrawn="1"/>
        </p:nvGrpSpPr>
        <p:grpSpPr>
          <a:xfrm>
            <a:off x="174661" y="6366968"/>
            <a:ext cx="2913182" cy="355946"/>
            <a:chOff x="-2034523" y="1395501"/>
            <a:chExt cx="12269825" cy="1499184"/>
          </a:xfrm>
        </p:grpSpPr>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8936" t="2954" r="8502" b="-2954"/>
            <a:stretch/>
          </p:blipFill>
          <p:spPr>
            <a:xfrm>
              <a:off x="-1977152" y="2390028"/>
              <a:ext cx="5499761" cy="504657"/>
            </a:xfrm>
            <a:prstGeom prst="rect">
              <a:avLst/>
            </a:prstGeom>
          </p:spPr>
        </p:pic>
        <p:grpSp>
          <p:nvGrpSpPr>
            <p:cNvPr id="17" name="Group 16"/>
            <p:cNvGrpSpPr/>
            <p:nvPr userDrawn="1"/>
          </p:nvGrpSpPr>
          <p:grpSpPr>
            <a:xfrm>
              <a:off x="-2034523" y="1395501"/>
              <a:ext cx="12269825" cy="919960"/>
              <a:chOff x="-1972801" y="2008956"/>
              <a:chExt cx="12269825" cy="919960"/>
            </a:xfrm>
          </p:grpSpPr>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72801" y="2129403"/>
                <a:ext cx="3875314" cy="799513"/>
              </a:xfrm>
              <a:prstGeom prst="rect">
                <a:avLst/>
              </a:prstGeom>
            </p:spPr>
          </p:pic>
          <p:grpSp>
            <p:nvGrpSpPr>
              <p:cNvPr id="20" name="Group 19"/>
              <p:cNvGrpSpPr/>
              <p:nvPr userDrawn="1"/>
            </p:nvGrpSpPr>
            <p:grpSpPr>
              <a:xfrm>
                <a:off x="1650680" y="2008956"/>
                <a:ext cx="8646344" cy="861928"/>
                <a:chOff x="1650680" y="1983142"/>
                <a:chExt cx="8646344" cy="861928"/>
              </a:xfrm>
            </p:grpSpPr>
            <p:grpSp>
              <p:nvGrpSpPr>
                <p:cNvPr id="21" name="Group 20"/>
                <p:cNvGrpSpPr/>
                <p:nvPr userDrawn="1"/>
              </p:nvGrpSpPr>
              <p:grpSpPr>
                <a:xfrm>
                  <a:off x="1650680" y="2067290"/>
                  <a:ext cx="8149976" cy="777780"/>
                  <a:chOff x="1650680" y="2067290"/>
                  <a:chExt cx="8149976" cy="777780"/>
                </a:xfrm>
              </p:grpSpPr>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41616" y="2191344"/>
                    <a:ext cx="7559040" cy="554330"/>
                  </a:xfrm>
                  <a:prstGeom prst="rect">
                    <a:avLst/>
                  </a:prstGeom>
                </p:spPr>
              </p:pic>
              <p:sp>
                <p:nvSpPr>
                  <p:cNvPr id="24" name="TextBox 23"/>
                  <p:cNvSpPr txBox="1"/>
                  <p:nvPr userDrawn="1"/>
                </p:nvSpPr>
                <p:spPr>
                  <a:xfrm>
                    <a:off x="1650680" y="2067290"/>
                    <a:ext cx="960078" cy="777780"/>
                  </a:xfrm>
                  <a:prstGeom prst="rect">
                    <a:avLst/>
                  </a:prstGeom>
                  <a:noFill/>
                </p:spPr>
                <p:txBody>
                  <a:bodyPr wrap="none" rtlCol="0">
                    <a:spAutoFit/>
                  </a:bodyPr>
                  <a:lstStyle/>
                  <a:p>
                    <a:r>
                      <a:rPr lang="en-US" sz="600" dirty="0" smtClean="0">
                        <a:solidFill>
                          <a:srgbClr val="003D5C"/>
                        </a:solidFill>
                      </a:rPr>
                      <a:t>–</a:t>
                    </a:r>
                    <a:endParaRPr lang="en-US" sz="600" dirty="0">
                      <a:solidFill>
                        <a:srgbClr val="003D5C"/>
                      </a:solidFill>
                    </a:endParaRPr>
                  </a:p>
                </p:txBody>
              </p:sp>
            </p:grpSp>
            <p:sp>
              <p:nvSpPr>
                <p:cNvPr id="22" name="TextBox 21"/>
                <p:cNvSpPr txBox="1"/>
                <p:nvPr userDrawn="1"/>
              </p:nvSpPr>
              <p:spPr>
                <a:xfrm>
                  <a:off x="9357205" y="1983142"/>
                  <a:ext cx="939819" cy="648149"/>
                </a:xfrm>
                <a:prstGeom prst="rect">
                  <a:avLst/>
                </a:prstGeom>
                <a:noFill/>
              </p:spPr>
              <p:txBody>
                <a:bodyPr wrap="none" rtlCol="0">
                  <a:spAutoFit/>
                </a:bodyPr>
                <a:lstStyle/>
                <a:p>
                  <a:r>
                    <a:rPr lang="en-US" sz="400" dirty="0" smtClean="0">
                      <a:solidFill>
                        <a:srgbClr val="003D5C"/>
                      </a:solidFill>
                    </a:rPr>
                    <a:t>®</a:t>
                  </a:r>
                  <a:endParaRPr lang="en-US" sz="400" dirty="0">
                    <a:solidFill>
                      <a:srgbClr val="003D5C"/>
                    </a:solidFill>
                  </a:endParaRPr>
                </a:p>
              </p:txBody>
            </p:sp>
          </p:grpSp>
        </p:grpSp>
      </p:grpSp>
      <p:sp>
        <p:nvSpPr>
          <p:cNvPr id="2" name="Rectangle 1"/>
          <p:cNvSpPr/>
          <p:nvPr userDrawn="1"/>
        </p:nvSpPr>
        <p:spPr>
          <a:xfrm>
            <a:off x="0" y="583468"/>
            <a:ext cx="1103472" cy="2264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314" y="534487"/>
            <a:ext cx="9174229" cy="63062"/>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25" name="TextBox 24"/>
          <p:cNvSpPr txBox="1"/>
          <p:nvPr userDrawn="1"/>
        </p:nvSpPr>
        <p:spPr>
          <a:xfrm>
            <a:off x="-12812" y="-17817"/>
            <a:ext cx="982630" cy="307777"/>
          </a:xfrm>
          <a:prstGeom prst="rect">
            <a:avLst/>
          </a:prstGeom>
          <a:noFill/>
        </p:spPr>
        <p:txBody>
          <a:bodyPr wrap="square" rtlCol="0">
            <a:spAutoFit/>
          </a:bodyPr>
          <a:lstStyle/>
          <a:p>
            <a:r>
              <a:rPr lang="en-US" sz="1400" dirty="0" smtClean="0">
                <a:solidFill>
                  <a:srgbClr val="FF0000"/>
                </a:solidFill>
              </a:rPr>
              <a:t>DRAFT</a:t>
            </a:r>
            <a:endParaRPr lang="en-US" sz="1400" dirty="0">
              <a:solidFill>
                <a:srgbClr val="FF0000"/>
              </a:solidFill>
            </a:endParaRPr>
          </a:p>
        </p:txBody>
      </p:sp>
    </p:spTree>
    <p:extLst>
      <p:ext uri="{BB962C8B-B14F-4D97-AF65-F5344CB8AC3E}">
        <p14:creationId xmlns:p14="http://schemas.microsoft.com/office/powerpoint/2010/main" val="38289840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guide id="3" pos="288">
          <p15:clr>
            <a:srgbClr val="FBAE40"/>
          </p15:clr>
        </p15:guide>
        <p15:guide id="4" orient="horz" pos="79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Not Proprietary">
    <p:spTree>
      <p:nvGrpSpPr>
        <p:cNvPr id="1" name=""/>
        <p:cNvGrpSpPr/>
        <p:nvPr/>
      </p:nvGrpSpPr>
      <p:grpSpPr>
        <a:xfrm>
          <a:off x="0" y="0"/>
          <a:ext cx="0" cy="0"/>
          <a:chOff x="0" y="0"/>
          <a:chExt cx="0" cy="0"/>
        </a:xfrm>
      </p:grpSpPr>
      <p:pic>
        <p:nvPicPr>
          <p:cNvPr id="34" name="Picture 33" descr="CALIBRE_New Topic_Template.png"/>
          <p:cNvPicPr>
            <a:picLocks/>
          </p:cNvPicPr>
          <p:nvPr userDrawn="1"/>
        </p:nvPicPr>
        <p:blipFill rotWithShape="1">
          <a:blip r:embed="rId2" cstate="print">
            <a:duotone>
              <a:srgbClr val="92B6C7">
                <a:shade val="45000"/>
                <a:satMod val="135000"/>
              </a:srgbClr>
              <a:prstClr val="white"/>
            </a:duotone>
          </a:blip>
          <a:srcRect t="18949" b="46377"/>
          <a:stretch/>
        </p:blipFill>
        <p:spPr>
          <a:xfrm>
            <a:off x="0" y="788285"/>
            <a:ext cx="9144000" cy="2919012"/>
          </a:xfrm>
          <a:prstGeom prst="rect">
            <a:avLst/>
          </a:prstGeom>
        </p:spPr>
      </p:pic>
      <p:sp>
        <p:nvSpPr>
          <p:cNvPr id="10" name="Rectangle 9"/>
          <p:cNvSpPr/>
          <p:nvPr userDrawn="1"/>
        </p:nvSpPr>
        <p:spPr>
          <a:xfrm>
            <a:off x="2922" y="3598736"/>
            <a:ext cx="9176222" cy="3251334"/>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1" name="Rectangle 10"/>
          <p:cNvSpPr/>
          <p:nvPr userDrawn="1"/>
        </p:nvSpPr>
        <p:spPr>
          <a:xfrm>
            <a:off x="-12812" y="6526903"/>
            <a:ext cx="9191956" cy="339806"/>
          </a:xfrm>
          <a:prstGeom prst="rect">
            <a:avLst/>
          </a:prstGeom>
          <a:solidFill>
            <a:srgbClr val="004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n>
                <a:noFill/>
              </a:ln>
            </a:endParaRPr>
          </a:p>
        </p:txBody>
      </p:sp>
      <p:sp>
        <p:nvSpPr>
          <p:cNvPr id="12" name="Rectangle 11"/>
          <p:cNvSpPr/>
          <p:nvPr userDrawn="1"/>
        </p:nvSpPr>
        <p:spPr>
          <a:xfrm flipV="1">
            <a:off x="31295" y="6455704"/>
            <a:ext cx="9147849" cy="65261"/>
          </a:xfrm>
          <a:prstGeom prst="rect">
            <a:avLst/>
          </a:prstGeom>
          <a:solidFill>
            <a:srgbClr val="DCA91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n>
                <a:solidFill>
                  <a:srgbClr val="CAAC35"/>
                </a:solidFill>
              </a:ln>
            </a:endParaRPr>
          </a:p>
        </p:txBody>
      </p:sp>
      <p:sp>
        <p:nvSpPr>
          <p:cNvPr id="15" name="Rectangle 14"/>
          <p:cNvSpPr/>
          <p:nvPr userDrawn="1"/>
        </p:nvSpPr>
        <p:spPr>
          <a:xfrm rot="10800000">
            <a:off x="6907" y="3581153"/>
            <a:ext cx="9172235" cy="45719"/>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n>
                <a:solidFill>
                  <a:srgbClr val="CAAC35"/>
                </a:solidFill>
              </a:ln>
            </a:endParaRPr>
          </a:p>
        </p:txBody>
      </p:sp>
      <p:sp>
        <p:nvSpPr>
          <p:cNvPr id="21" name="Rectangle 20"/>
          <p:cNvSpPr/>
          <p:nvPr userDrawn="1"/>
        </p:nvSpPr>
        <p:spPr>
          <a:xfrm>
            <a:off x="148534" y="-17817"/>
            <a:ext cx="9025664" cy="1038751"/>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2" name="Rectangle 7"/>
          <p:cNvSpPr/>
          <p:nvPr userDrawn="1"/>
        </p:nvSpPr>
        <p:spPr>
          <a:xfrm>
            <a:off x="-12812" y="-17817"/>
            <a:ext cx="1304033" cy="1025056"/>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845666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705817 w 1297854"/>
              <a:gd name="connsiteY2" fmla="*/ 726097 h 726097"/>
              <a:gd name="connsiteX3" fmla="*/ 0 w 1297854"/>
              <a:gd name="connsiteY3" fmla="*/ 725331 h 726097"/>
              <a:gd name="connsiteX4" fmla="*/ 0 w 1297854"/>
              <a:gd name="connsiteY4" fmla="*/ 0 h 726097"/>
              <a:gd name="connsiteX0" fmla="*/ 0 w 1297854"/>
              <a:gd name="connsiteY0" fmla="*/ 0 h 733616"/>
              <a:gd name="connsiteX1" fmla="*/ 1297854 w 1297854"/>
              <a:gd name="connsiteY1" fmla="*/ 755 h 733616"/>
              <a:gd name="connsiteX2" fmla="*/ 770363 w 1297854"/>
              <a:gd name="connsiteY2" fmla="*/ 733616 h 733616"/>
              <a:gd name="connsiteX3" fmla="*/ 0 w 1297854"/>
              <a:gd name="connsiteY3" fmla="*/ 725331 h 733616"/>
              <a:gd name="connsiteX4" fmla="*/ 0 w 1297854"/>
              <a:gd name="connsiteY4" fmla="*/ 0 h 733616"/>
              <a:gd name="connsiteX0" fmla="*/ 0 w 1297854"/>
              <a:gd name="connsiteY0" fmla="*/ 0 h 733616"/>
              <a:gd name="connsiteX1" fmla="*/ 1297854 w 1297854"/>
              <a:gd name="connsiteY1" fmla="*/ 755 h 733616"/>
              <a:gd name="connsiteX2" fmla="*/ 813394 w 1297854"/>
              <a:gd name="connsiteY2" fmla="*/ 733616 h 733616"/>
              <a:gd name="connsiteX3" fmla="*/ 0 w 1297854"/>
              <a:gd name="connsiteY3" fmla="*/ 725331 h 733616"/>
              <a:gd name="connsiteX4" fmla="*/ 0 w 1297854"/>
              <a:gd name="connsiteY4" fmla="*/ 0 h 733616"/>
              <a:gd name="connsiteX0" fmla="*/ 0 w 1297854"/>
              <a:gd name="connsiteY0" fmla="*/ 0 h 878900"/>
              <a:gd name="connsiteX1" fmla="*/ 1297854 w 1297854"/>
              <a:gd name="connsiteY1" fmla="*/ 755 h 878900"/>
              <a:gd name="connsiteX2" fmla="*/ 813394 w 1297854"/>
              <a:gd name="connsiteY2" fmla="*/ 733616 h 878900"/>
              <a:gd name="connsiteX3" fmla="*/ 333102 w 1297854"/>
              <a:gd name="connsiteY3" fmla="*/ 878829 h 878900"/>
              <a:gd name="connsiteX4" fmla="*/ 0 w 1297854"/>
              <a:gd name="connsiteY4" fmla="*/ 725331 h 878900"/>
              <a:gd name="connsiteX5" fmla="*/ 0 w 1297854"/>
              <a:gd name="connsiteY5" fmla="*/ 0 h 878900"/>
              <a:gd name="connsiteX0" fmla="*/ 0 w 1297854"/>
              <a:gd name="connsiteY0" fmla="*/ 0 h 882927"/>
              <a:gd name="connsiteX1" fmla="*/ 1297854 w 1297854"/>
              <a:gd name="connsiteY1" fmla="*/ 755 h 882927"/>
              <a:gd name="connsiteX2" fmla="*/ 728485 w 1297854"/>
              <a:gd name="connsiteY2" fmla="*/ 882927 h 882927"/>
              <a:gd name="connsiteX3" fmla="*/ 333102 w 1297854"/>
              <a:gd name="connsiteY3" fmla="*/ 878829 h 882927"/>
              <a:gd name="connsiteX4" fmla="*/ 0 w 1297854"/>
              <a:gd name="connsiteY4" fmla="*/ 725331 h 882927"/>
              <a:gd name="connsiteX5" fmla="*/ 0 w 1297854"/>
              <a:gd name="connsiteY5" fmla="*/ 0 h 882927"/>
              <a:gd name="connsiteX0" fmla="*/ 13064 w 1310918"/>
              <a:gd name="connsiteY0" fmla="*/ 0 h 882927"/>
              <a:gd name="connsiteX1" fmla="*/ 1310918 w 1310918"/>
              <a:gd name="connsiteY1" fmla="*/ 755 h 882927"/>
              <a:gd name="connsiteX2" fmla="*/ 741549 w 1310918"/>
              <a:gd name="connsiteY2" fmla="*/ 882927 h 882927"/>
              <a:gd name="connsiteX3" fmla="*/ 346166 w 1310918"/>
              <a:gd name="connsiteY3" fmla="*/ 878829 h 882927"/>
              <a:gd name="connsiteX4" fmla="*/ 0 w 1310918"/>
              <a:gd name="connsiteY4" fmla="*/ 882108 h 882927"/>
              <a:gd name="connsiteX5" fmla="*/ 13064 w 1310918"/>
              <a:gd name="connsiteY5" fmla="*/ 0 h 88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0918" h="882927">
                <a:moveTo>
                  <a:pt x="13064" y="0"/>
                </a:moveTo>
                <a:lnTo>
                  <a:pt x="1310918" y="755"/>
                </a:lnTo>
                <a:lnTo>
                  <a:pt x="741549" y="882927"/>
                </a:lnTo>
                <a:cubicBezTo>
                  <a:pt x="585806" y="879072"/>
                  <a:pt x="501909" y="882684"/>
                  <a:pt x="346166" y="878829"/>
                </a:cubicBezTo>
                <a:lnTo>
                  <a:pt x="0" y="882108"/>
                </a:lnTo>
                <a:lnTo>
                  <a:pt x="13064" y="0"/>
                </a:lnTo>
                <a:close/>
              </a:path>
            </a:pathLst>
          </a:custGeom>
          <a:solidFill>
            <a:srgbClr val="82B5C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4" name="Rectangle 23"/>
          <p:cNvSpPr/>
          <p:nvPr userDrawn="1"/>
        </p:nvSpPr>
        <p:spPr>
          <a:xfrm>
            <a:off x="8872" y="988612"/>
            <a:ext cx="9147300" cy="45719"/>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n>
                <a:solidFill>
                  <a:srgbClr val="CAAC35"/>
                </a:solidFill>
              </a:ln>
            </a:endParaRPr>
          </a:p>
        </p:txBody>
      </p:sp>
      <p:sp>
        <p:nvSpPr>
          <p:cNvPr id="19" name="Rectangle 7"/>
          <p:cNvSpPr/>
          <p:nvPr userDrawn="1"/>
        </p:nvSpPr>
        <p:spPr>
          <a:xfrm>
            <a:off x="-12812" y="6256003"/>
            <a:ext cx="3508738" cy="413005"/>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1168465 w 1297854"/>
              <a:gd name="connsiteY2" fmla="*/ 726097 h 726097"/>
              <a:gd name="connsiteX3" fmla="*/ 0 w 1297854"/>
              <a:gd name="connsiteY3" fmla="*/ 725331 h 726097"/>
              <a:gd name="connsiteX4" fmla="*/ 0 w 1297854"/>
              <a:gd name="connsiteY4" fmla="*/ 0 h 726097"/>
              <a:gd name="connsiteX0" fmla="*/ 0 w 1297854"/>
              <a:gd name="connsiteY0" fmla="*/ 0 h 725330"/>
              <a:gd name="connsiteX1" fmla="*/ 1297854 w 1297854"/>
              <a:gd name="connsiteY1" fmla="*/ 755 h 725330"/>
              <a:gd name="connsiteX2" fmla="*/ 1182670 w 1297854"/>
              <a:gd name="connsiteY2" fmla="*/ 710181 h 725330"/>
              <a:gd name="connsiteX3" fmla="*/ 0 w 1297854"/>
              <a:gd name="connsiteY3" fmla="*/ 725331 h 725330"/>
              <a:gd name="connsiteX4" fmla="*/ 0 w 1297854"/>
              <a:gd name="connsiteY4" fmla="*/ 0 h 725330"/>
              <a:gd name="connsiteX0" fmla="*/ 0 w 1297854"/>
              <a:gd name="connsiteY0" fmla="*/ 0 h 726097"/>
              <a:gd name="connsiteX1" fmla="*/ 1297854 w 1297854"/>
              <a:gd name="connsiteY1" fmla="*/ 755 h 726097"/>
              <a:gd name="connsiteX2" fmla="*/ 1175568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1175568" y="726097"/>
                </a:lnTo>
                <a:lnTo>
                  <a:pt x="0" y="725331"/>
                </a:lnTo>
                <a:lnTo>
                  <a:pt x="0" y="0"/>
                </a:lnTo>
                <a:close/>
              </a:path>
            </a:pathLst>
          </a:custGeom>
          <a:solidFill>
            <a:srgbClr val="DCA91E"/>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p:cNvSpPr>
            <a:spLocks noGrp="1"/>
          </p:cNvSpPr>
          <p:nvPr userDrawn="1">
            <p:ph type="title"/>
          </p:nvPr>
        </p:nvSpPr>
        <p:spPr>
          <a:xfrm>
            <a:off x="0" y="1952625"/>
            <a:ext cx="9144000" cy="1031770"/>
          </a:xfrm>
        </p:spPr>
        <p:txBody>
          <a:bodyPr>
            <a:noAutofit/>
          </a:bodyPr>
          <a:lstStyle>
            <a:lvl1pPr algn="ctr">
              <a:defRPr lang="en-US" sz="3600" b="1" kern="1200" baseline="0" dirty="0">
                <a:solidFill>
                  <a:srgbClr val="FFA725"/>
                </a:solidFill>
                <a:effectLst>
                  <a:outerShdw blurRad="38100" dist="38100" dir="2700000" algn="ctr" rotWithShape="0">
                    <a:srgbClr val="000000">
                      <a:alpha val="65000"/>
                    </a:srgbClr>
                  </a:outerShdw>
                </a:effectLst>
                <a:latin typeface="Arial" pitchFamily="34" charset="0"/>
                <a:ea typeface="+mn-ea"/>
                <a:cs typeface="Arial" pitchFamily="34" charset="0"/>
              </a:defRPr>
            </a:lvl1pPr>
          </a:lstStyle>
          <a:p>
            <a:r>
              <a:rPr lang="en-US" dirty="0" smtClean="0"/>
              <a:t>Click to edit Master title style</a:t>
            </a:r>
            <a:endParaRPr lang="en-US" dirty="0"/>
          </a:p>
        </p:txBody>
      </p:sp>
      <p:sp>
        <p:nvSpPr>
          <p:cNvPr id="16" name="Content Placeholder 5"/>
          <p:cNvSpPr>
            <a:spLocks noGrp="1"/>
          </p:cNvSpPr>
          <p:nvPr userDrawn="1">
            <p:ph sz="quarter" idx="4" hasCustomPrompt="1"/>
          </p:nvPr>
        </p:nvSpPr>
        <p:spPr>
          <a:xfrm>
            <a:off x="2551113" y="4638081"/>
            <a:ext cx="4041775" cy="290692"/>
          </a:xfrm>
          <a:effectLst>
            <a:outerShdw blurRad="50800" dist="38100" dir="2700000" algn="tl" rotWithShape="0">
              <a:prstClr val="black">
                <a:alpha val="40000"/>
              </a:prstClr>
            </a:outerShdw>
          </a:effectLst>
        </p:spPr>
        <p:txBody>
          <a:bodyPr>
            <a:noAutofit/>
          </a:bodyPr>
          <a:lstStyle>
            <a:lvl1pPr marL="0" indent="0" algn="ctr">
              <a:buNone/>
              <a:defRPr kumimoji="0" lang="en-US" sz="1600" b="1" i="0" u="none" strike="noStrike" kern="0" cap="none" spc="0" normalizeH="0" baseline="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defRPr>
            </a:lvl1pPr>
            <a:lvl2pPr marL="515938" indent="-288925">
              <a:defRPr sz="1600"/>
            </a:lvl2pPr>
            <a:lvl3pPr>
              <a:defRPr sz="1400"/>
            </a:lvl3pPr>
            <a:lvl4pPr>
              <a:defRPr sz="1200"/>
            </a:lvl4pPr>
            <a:lvl5pPr>
              <a:defRPr sz="1000"/>
            </a:lvl5pPr>
            <a:lvl6pPr>
              <a:defRPr sz="1600"/>
            </a:lvl6pPr>
            <a:lvl7pPr>
              <a:defRPr sz="1600"/>
            </a:lvl7pPr>
            <a:lvl8pPr>
              <a:defRPr sz="1600"/>
            </a:lvl8pPr>
            <a:lvl9pPr>
              <a:defRPr sz="1600"/>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Click to edit Name of Presenter</a:t>
            </a:r>
            <a:endParaRPr lang="en-US" dirty="0"/>
          </a:p>
        </p:txBody>
      </p:sp>
      <p:sp>
        <p:nvSpPr>
          <p:cNvPr id="17" name="Content Placeholder 5"/>
          <p:cNvSpPr>
            <a:spLocks noGrp="1"/>
          </p:cNvSpPr>
          <p:nvPr userDrawn="1">
            <p:ph sz="quarter" idx="13" hasCustomPrompt="1"/>
          </p:nvPr>
        </p:nvSpPr>
        <p:spPr>
          <a:xfrm>
            <a:off x="2551113" y="5669312"/>
            <a:ext cx="4041775" cy="414440"/>
          </a:xfrm>
          <a:effectLst/>
        </p:spPr>
        <p:txBody>
          <a:bodyPr>
            <a:noAutofit/>
          </a:bodyPr>
          <a:lstStyle>
            <a:lvl1pPr marL="0" indent="0" algn="ctr">
              <a:buNone/>
              <a:defRPr kumimoji="0" lang="en-US" sz="1400" b="0" i="0" u="none" strike="noStrike" kern="0" cap="none" spc="0" normalizeH="0" baseline="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defRPr>
            </a:lvl1pPr>
            <a:lvl2pPr marL="515938" indent="-288925">
              <a:defRPr sz="1600"/>
            </a:lvl2pPr>
            <a:lvl3pPr>
              <a:defRPr sz="1400"/>
            </a:lvl3pPr>
            <a:lvl4pPr>
              <a:defRPr sz="1200"/>
            </a:lvl4pPr>
            <a:lvl5pPr>
              <a:defRPr sz="1000"/>
            </a:lvl5pPr>
            <a:lvl6pPr>
              <a:defRPr sz="1600"/>
            </a:lvl6pPr>
            <a:lvl7pPr>
              <a:defRPr sz="1600"/>
            </a:lvl7pPr>
            <a:lvl8pPr>
              <a:defRPr sz="1600"/>
            </a:lvl8pPr>
            <a:lvl9pPr>
              <a:defRPr sz="1600"/>
            </a:lvl9pPr>
          </a:lstStyle>
          <a:p>
            <a:pPr lvl="0"/>
            <a:r>
              <a:rPr lang="en-US" dirty="0" smtClean="0"/>
              <a:t>Click to edit Date of Presentation</a:t>
            </a:r>
            <a:endParaRPr lang="en-US" dirty="0"/>
          </a:p>
        </p:txBody>
      </p:sp>
      <p:sp>
        <p:nvSpPr>
          <p:cNvPr id="18" name="Content Placeholder 5"/>
          <p:cNvSpPr>
            <a:spLocks noGrp="1"/>
          </p:cNvSpPr>
          <p:nvPr userDrawn="1">
            <p:ph sz="quarter" idx="14" hasCustomPrompt="1"/>
          </p:nvPr>
        </p:nvSpPr>
        <p:spPr>
          <a:xfrm>
            <a:off x="2551113" y="4962718"/>
            <a:ext cx="4041775" cy="506381"/>
          </a:xfrm>
          <a:effectLst>
            <a:outerShdw blurRad="50800" dist="38100" dir="2700000" algn="tl" rotWithShape="0">
              <a:prstClr val="black">
                <a:alpha val="40000"/>
              </a:prstClr>
            </a:outerShdw>
          </a:effectLst>
        </p:spPr>
        <p:txBody>
          <a:bodyPr>
            <a:noAutofit/>
          </a:bodyPr>
          <a:lstStyle>
            <a:lvl1pPr marL="0" indent="0" algn="ctr">
              <a:buNone/>
              <a:defRPr kumimoji="0" lang="en-US" sz="1400" b="0" i="0" u="none" strike="noStrike" kern="0" cap="none" spc="0" normalizeH="0" baseline="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defRPr>
            </a:lvl1pPr>
            <a:lvl2pPr marL="515938" indent="-288925">
              <a:defRPr sz="1600"/>
            </a:lvl2pPr>
            <a:lvl3pPr>
              <a:defRPr sz="1400"/>
            </a:lvl3pPr>
            <a:lvl4pPr>
              <a:defRPr sz="1200"/>
            </a:lvl4pPr>
            <a:lvl5pPr>
              <a:defRPr sz="1000"/>
            </a:lvl5pPr>
            <a:lvl6pPr>
              <a:defRPr sz="1600"/>
            </a:lvl6pPr>
            <a:lvl7pPr>
              <a:defRPr sz="1600"/>
            </a:lvl7pPr>
            <a:lvl8pPr>
              <a:defRPr sz="1600"/>
            </a:lvl8pPr>
            <a:lvl9pPr>
              <a:defRPr sz="1600"/>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Click to edit Job Title</a:t>
            </a:r>
            <a:endParaRPr lang="en-US" dirty="0"/>
          </a:p>
        </p:txBody>
      </p:sp>
      <p:sp>
        <p:nvSpPr>
          <p:cNvPr id="23" name="Content Placeholder 5"/>
          <p:cNvSpPr>
            <a:spLocks noGrp="1"/>
          </p:cNvSpPr>
          <p:nvPr userDrawn="1">
            <p:ph sz="quarter" idx="15" hasCustomPrompt="1"/>
          </p:nvPr>
        </p:nvSpPr>
        <p:spPr>
          <a:xfrm>
            <a:off x="2551112" y="4158021"/>
            <a:ext cx="4041775" cy="290692"/>
          </a:xfrm>
          <a:effectLst>
            <a:outerShdw blurRad="50800" dist="38100" dir="2700000" algn="tl" rotWithShape="0">
              <a:prstClr val="black">
                <a:alpha val="40000"/>
              </a:prstClr>
            </a:outerShdw>
          </a:effectLst>
        </p:spPr>
        <p:txBody>
          <a:bodyPr>
            <a:noAutofit/>
          </a:bodyPr>
          <a:lstStyle>
            <a:lvl1pPr marL="0" indent="0" algn="ctr">
              <a:buNone/>
              <a:defRPr kumimoji="0" lang="en-US" sz="1600" b="1" i="0" u="none" strike="noStrike" kern="0" cap="none" spc="0" normalizeH="0" baseline="0" dirty="0">
                <a:ln>
                  <a:noFill/>
                </a:ln>
                <a:solidFill>
                  <a:sysClr val="window" lastClr="FFFFFF"/>
                </a:solidFill>
                <a:effectLst>
                  <a:outerShdw blurRad="38100" dist="38100" dir="2700000" algn="tl">
                    <a:srgbClr val="000000">
                      <a:alpha val="43137"/>
                    </a:srgbClr>
                  </a:outerShdw>
                </a:effectLst>
                <a:uLnTx/>
                <a:uFillTx/>
                <a:latin typeface="Arial" pitchFamily="34" charset="0"/>
                <a:ea typeface="+mn-ea"/>
                <a:cs typeface="Arial" pitchFamily="34" charset="0"/>
              </a:defRPr>
            </a:lvl1pPr>
            <a:lvl2pPr marL="515938" indent="-288925">
              <a:defRPr sz="1600"/>
            </a:lvl2pPr>
            <a:lvl3pPr>
              <a:defRPr sz="1400"/>
            </a:lvl3pPr>
            <a:lvl4pPr>
              <a:defRPr sz="1200"/>
            </a:lvl4pPr>
            <a:lvl5pPr>
              <a:defRPr sz="1000"/>
            </a:lvl5pPr>
            <a:lvl6pPr>
              <a:defRPr sz="1600"/>
            </a:lvl6pPr>
            <a:lvl7pPr>
              <a:defRPr sz="1600"/>
            </a:lvl7pPr>
            <a:lvl8pPr>
              <a:defRPr sz="1600"/>
            </a:lvl8pPr>
            <a:lvl9pPr>
              <a:defRPr sz="1600"/>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Click to edit Name</a:t>
            </a:r>
            <a:endParaRPr lang="en-US" dirty="0"/>
          </a:p>
        </p:txBody>
      </p:sp>
      <p:sp>
        <p:nvSpPr>
          <p:cNvPr id="27" name="TextBox 26"/>
          <p:cNvSpPr txBox="1"/>
          <p:nvPr userDrawn="1"/>
        </p:nvSpPr>
        <p:spPr>
          <a:xfrm>
            <a:off x="2560320" y="3905787"/>
            <a:ext cx="4038600" cy="276999"/>
          </a:xfrm>
          <a:prstGeom prst="rect">
            <a:avLst/>
          </a:prstGeom>
          <a:noFill/>
        </p:spPr>
        <p:txBody>
          <a:bodyPr wrap="square" rtlCol="0">
            <a:spAutoFit/>
          </a:bodyPr>
          <a:lstStyle/>
          <a:p>
            <a:pPr algn="ctr"/>
            <a:r>
              <a:rPr lang="en-US" sz="1200" i="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A Presentation to:</a:t>
            </a:r>
            <a:endParaRPr lang="en-US" sz="1200" i="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35" name="Group 34"/>
          <p:cNvGrpSpPr/>
          <p:nvPr userDrawn="1"/>
        </p:nvGrpSpPr>
        <p:grpSpPr>
          <a:xfrm>
            <a:off x="174661" y="6349550"/>
            <a:ext cx="2913182" cy="218423"/>
            <a:chOff x="-1972801" y="2008956"/>
            <a:chExt cx="12269825" cy="919960"/>
          </a:xfrm>
        </p:grpSpPr>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72801" y="2129403"/>
              <a:ext cx="3875314" cy="799513"/>
            </a:xfrm>
            <a:prstGeom prst="rect">
              <a:avLst/>
            </a:prstGeom>
          </p:spPr>
        </p:pic>
        <p:grpSp>
          <p:nvGrpSpPr>
            <p:cNvPr id="37" name="Group 36"/>
            <p:cNvGrpSpPr/>
            <p:nvPr userDrawn="1"/>
          </p:nvGrpSpPr>
          <p:grpSpPr>
            <a:xfrm>
              <a:off x="1650680" y="2008956"/>
              <a:ext cx="8646344" cy="861928"/>
              <a:chOff x="1650680" y="1983142"/>
              <a:chExt cx="8646344" cy="861928"/>
            </a:xfrm>
          </p:grpSpPr>
          <p:grpSp>
            <p:nvGrpSpPr>
              <p:cNvPr id="38" name="Group 37"/>
              <p:cNvGrpSpPr/>
              <p:nvPr userDrawn="1"/>
            </p:nvGrpSpPr>
            <p:grpSpPr>
              <a:xfrm>
                <a:off x="1650680" y="2067290"/>
                <a:ext cx="8149976" cy="777780"/>
                <a:chOff x="1650680" y="2067290"/>
                <a:chExt cx="8149976" cy="777780"/>
              </a:xfrm>
            </p:grpSpPr>
            <p:pic>
              <p:nvPicPr>
                <p:cNvPr id="40" name="Picture 3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41616" y="2191344"/>
                  <a:ext cx="7559040" cy="554330"/>
                </a:xfrm>
                <a:prstGeom prst="rect">
                  <a:avLst/>
                </a:prstGeom>
              </p:spPr>
            </p:pic>
            <p:sp>
              <p:nvSpPr>
                <p:cNvPr id="41" name="TextBox 40"/>
                <p:cNvSpPr txBox="1"/>
                <p:nvPr userDrawn="1"/>
              </p:nvSpPr>
              <p:spPr>
                <a:xfrm>
                  <a:off x="1650680" y="2067290"/>
                  <a:ext cx="960078" cy="777780"/>
                </a:xfrm>
                <a:prstGeom prst="rect">
                  <a:avLst/>
                </a:prstGeom>
                <a:noFill/>
              </p:spPr>
              <p:txBody>
                <a:bodyPr wrap="none" rtlCol="0">
                  <a:spAutoFit/>
                </a:bodyPr>
                <a:lstStyle/>
                <a:p>
                  <a:r>
                    <a:rPr lang="en-US" sz="600" dirty="0" smtClean="0">
                      <a:solidFill>
                        <a:srgbClr val="003D5C"/>
                      </a:solidFill>
                    </a:rPr>
                    <a:t>–</a:t>
                  </a:r>
                  <a:endParaRPr lang="en-US" sz="600" dirty="0">
                    <a:solidFill>
                      <a:srgbClr val="003D5C"/>
                    </a:solidFill>
                  </a:endParaRPr>
                </a:p>
              </p:txBody>
            </p:sp>
          </p:grpSp>
          <p:sp>
            <p:nvSpPr>
              <p:cNvPr id="39" name="TextBox 38"/>
              <p:cNvSpPr txBox="1"/>
              <p:nvPr userDrawn="1"/>
            </p:nvSpPr>
            <p:spPr>
              <a:xfrm>
                <a:off x="9357205" y="1983142"/>
                <a:ext cx="939819" cy="648149"/>
              </a:xfrm>
              <a:prstGeom prst="rect">
                <a:avLst/>
              </a:prstGeom>
              <a:noFill/>
            </p:spPr>
            <p:txBody>
              <a:bodyPr wrap="none" rtlCol="0">
                <a:spAutoFit/>
              </a:bodyPr>
              <a:lstStyle/>
              <a:p>
                <a:r>
                  <a:rPr lang="en-US" sz="400" dirty="0" smtClean="0">
                    <a:solidFill>
                      <a:srgbClr val="003D5C"/>
                    </a:solidFill>
                  </a:rPr>
                  <a:t>®</a:t>
                </a:r>
                <a:endParaRPr lang="en-US" sz="400" dirty="0">
                  <a:solidFill>
                    <a:srgbClr val="003D5C"/>
                  </a:solidFill>
                </a:endParaRPr>
              </a:p>
            </p:txBody>
          </p:sp>
        </p:grpSp>
      </p:grpSp>
    </p:spTree>
    <p:extLst>
      <p:ext uri="{BB962C8B-B14F-4D97-AF65-F5344CB8AC3E}">
        <p14:creationId xmlns:p14="http://schemas.microsoft.com/office/powerpoint/2010/main" val="32306073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9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imary - Not Proprietary">
    <p:spTree>
      <p:nvGrpSpPr>
        <p:cNvPr id="1" name=""/>
        <p:cNvGrpSpPr/>
        <p:nvPr/>
      </p:nvGrpSpPr>
      <p:grpSpPr>
        <a:xfrm>
          <a:off x="0" y="0"/>
          <a:ext cx="0" cy="0"/>
          <a:chOff x="0" y="0"/>
          <a:chExt cx="0" cy="0"/>
        </a:xfrm>
      </p:grpSpPr>
      <p:sp>
        <p:nvSpPr>
          <p:cNvPr id="5" name="Content Placeholder 2"/>
          <p:cNvSpPr>
            <a:spLocks noGrp="1"/>
          </p:cNvSpPr>
          <p:nvPr>
            <p:ph idx="1"/>
          </p:nvPr>
        </p:nvSpPr>
        <p:spPr>
          <a:xfrm>
            <a:off x="363293" y="1393716"/>
            <a:ext cx="8229600" cy="4525963"/>
          </a:xfrm>
          <a:prstGeom prst="rect">
            <a:avLst/>
          </a:prstGeom>
        </p:spPr>
        <p:txBody>
          <a:bodyPr>
            <a:noAutofit/>
          </a:bodyPr>
          <a:lstStyle>
            <a:lvl1pPr marL="231775" indent="-231775">
              <a:spcBef>
                <a:spcPts val="0"/>
              </a:spcBef>
              <a:spcAft>
                <a:spcPts val="1000"/>
              </a:spcAft>
              <a:buClr>
                <a:schemeClr val="accent5"/>
              </a:buClr>
              <a:defRPr sz="2400">
                <a:solidFill>
                  <a:schemeClr val="tx2">
                    <a:lumMod val="50000"/>
                  </a:schemeClr>
                </a:solidFill>
              </a:defRPr>
            </a:lvl1pPr>
            <a:lvl2pPr marL="574675" indent="-234950">
              <a:spcBef>
                <a:spcPts val="0"/>
              </a:spcBef>
              <a:spcAft>
                <a:spcPts val="800"/>
              </a:spcAft>
              <a:buClr>
                <a:schemeClr val="accent5"/>
              </a:buClr>
              <a:defRPr sz="2200">
                <a:solidFill>
                  <a:schemeClr val="tx2">
                    <a:lumMod val="50000"/>
                  </a:schemeClr>
                </a:solidFill>
              </a:defRPr>
            </a:lvl2pPr>
            <a:lvl3pPr marL="914400" indent="-227013">
              <a:buClr>
                <a:schemeClr val="accent5"/>
              </a:buClr>
              <a:defRPr>
                <a:solidFill>
                  <a:schemeClr val="tx2">
                    <a:lumMod val="50000"/>
                  </a:schemeClr>
                </a:solidFill>
              </a:defRPr>
            </a:lvl3pPr>
            <a:lvl4pPr marL="1087438" indent="-112713">
              <a:defRPr>
                <a:solidFill>
                  <a:schemeClr val="tx2">
                    <a:lumMod val="50000"/>
                  </a:schemeClr>
                </a:solidFill>
              </a:defRPr>
            </a:lvl4pPr>
            <a:lvl5pPr marL="1254125" indent="-112713">
              <a:buFont typeface="Arial" pitchFamily="34" charset="0"/>
              <a:buChar cha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Isosceles Triangle 9"/>
          <p:cNvSpPr/>
          <p:nvPr userDrawn="1"/>
        </p:nvSpPr>
        <p:spPr>
          <a:xfrm>
            <a:off x="2880912" y="6316991"/>
            <a:ext cx="589280" cy="293786"/>
          </a:xfrm>
          <a:prstGeom prst="triangle">
            <a:avLst/>
          </a:prstGeom>
          <a:solidFill>
            <a:srgbClr val="E9E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0" y="0"/>
            <a:ext cx="9174228" cy="742047"/>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6550378"/>
            <a:ext cx="9144000" cy="339806"/>
          </a:xfrm>
          <a:prstGeom prst="rect">
            <a:avLst/>
          </a:prstGeom>
          <a:solidFill>
            <a:srgbClr val="004E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8" name="Rectangle 7"/>
          <p:cNvSpPr/>
          <p:nvPr userDrawn="1"/>
        </p:nvSpPr>
        <p:spPr>
          <a:xfrm>
            <a:off x="1" y="-784"/>
            <a:ext cx="1297854" cy="742831"/>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899455" y="726097"/>
                </a:lnTo>
                <a:lnTo>
                  <a:pt x="0" y="725331"/>
                </a:lnTo>
                <a:lnTo>
                  <a:pt x="0" y="0"/>
                </a:lnTo>
                <a:close/>
              </a:path>
            </a:pathLst>
          </a:custGeom>
          <a:solidFill>
            <a:srgbClr val="82B5CC"/>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314" y="699955"/>
            <a:ext cx="9174229" cy="63062"/>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6" name="Title 1"/>
          <p:cNvSpPr>
            <a:spLocks noGrp="1"/>
          </p:cNvSpPr>
          <p:nvPr>
            <p:ph type="title"/>
          </p:nvPr>
        </p:nvSpPr>
        <p:spPr>
          <a:xfrm>
            <a:off x="1266942" y="55044"/>
            <a:ext cx="7747668" cy="609600"/>
          </a:xfrm>
          <a:prstGeom prst="rect">
            <a:avLst/>
          </a:prstGeom>
        </p:spPr>
        <p:txBody>
          <a:bodyPr>
            <a:noAutofit/>
          </a:bodyPr>
          <a:lstStyle>
            <a:lvl1pPr algn="l">
              <a:defRPr sz="3200">
                <a:solidFill>
                  <a:srgbClr val="FFC0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18" name="Rectangle 6"/>
          <p:cNvSpPr txBox="1">
            <a:spLocks noChangeArrowheads="1"/>
          </p:cNvSpPr>
          <p:nvPr userDrawn="1"/>
        </p:nvSpPr>
        <p:spPr bwMode="auto">
          <a:xfrm>
            <a:off x="8382357" y="6534146"/>
            <a:ext cx="591634" cy="304402"/>
          </a:xfrm>
          <a:prstGeom prst="rect">
            <a:avLst/>
          </a:prstGeom>
          <a:noFill/>
          <a:ln w="9525">
            <a:noFill/>
            <a:miter lim="800000"/>
            <a:headEnd/>
            <a:tailEnd/>
          </a:ln>
        </p:spPr>
        <p:txBody>
          <a:bodyPr anchor="b"/>
          <a:lstStyle/>
          <a:p>
            <a:pPr algn="r" eaLnBrk="0" fontAlgn="base" hangingPunct="0">
              <a:spcBef>
                <a:spcPts val="200"/>
              </a:spcBef>
              <a:spcAft>
                <a:spcPct val="0"/>
              </a:spcAft>
              <a:buClr>
                <a:srgbClr val="F9A559"/>
              </a:buClr>
              <a:buFont typeface="Monotype Sorts"/>
              <a:buNone/>
              <a:defRPr/>
            </a:pPr>
            <a:r>
              <a:rPr lang="en-US" sz="900" dirty="0">
                <a:solidFill>
                  <a:schemeClr val="bg1">
                    <a:lumMod val="85000"/>
                  </a:schemeClr>
                </a:solidFill>
                <a:latin typeface="Arial" panose="020B0604020202020204" pitchFamily="34" charset="0"/>
                <a:cs typeface="Arial" panose="020B0604020202020204" pitchFamily="34" charset="0"/>
              </a:rPr>
              <a:t>|   </a:t>
            </a:r>
            <a:fld id="{5F1FD5E5-F7FF-48F8-B178-3D5BD87BC5A9}" type="slidenum">
              <a:rPr lang="en-US" sz="800" b="1" smtClean="0">
                <a:solidFill>
                  <a:schemeClr val="bg1">
                    <a:lumMod val="85000"/>
                  </a:schemeClr>
                </a:solidFill>
                <a:latin typeface="Arial" panose="020B0604020202020204" pitchFamily="34" charset="0"/>
                <a:cs typeface="Arial" panose="020B0604020202020204" pitchFamily="34" charset="0"/>
              </a:rPr>
              <a:pPr algn="r" eaLnBrk="0" fontAlgn="base" hangingPunct="0">
                <a:spcBef>
                  <a:spcPts val="200"/>
                </a:spcBef>
                <a:spcAft>
                  <a:spcPct val="0"/>
                </a:spcAft>
                <a:buClr>
                  <a:srgbClr val="F9A559"/>
                </a:buClr>
                <a:buFont typeface="Monotype Sorts"/>
                <a:buNone/>
                <a:defRPr/>
              </a:pPr>
              <a:t>‹#›</a:t>
            </a:fld>
            <a:endParaRPr lang="en-US" sz="800" b="1"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userDrawn="1"/>
        </p:nvSpPr>
        <p:spPr>
          <a:xfrm flipV="1">
            <a:off x="-21520" y="6463882"/>
            <a:ext cx="9174229" cy="45719"/>
          </a:xfrm>
          <a:prstGeom prst="rect">
            <a:avLst/>
          </a:prstGeom>
          <a:solidFill>
            <a:srgbClr val="DCA91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26" name="Rectangle 7"/>
          <p:cNvSpPr/>
          <p:nvPr userDrawn="1"/>
        </p:nvSpPr>
        <p:spPr>
          <a:xfrm>
            <a:off x="-8709" y="6267393"/>
            <a:ext cx="3508986" cy="413005"/>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 name="connsiteX0" fmla="*/ 0 w 1297854"/>
              <a:gd name="connsiteY0" fmla="*/ 0 h 726097"/>
              <a:gd name="connsiteX1" fmla="*/ 1297854 w 1297854"/>
              <a:gd name="connsiteY1" fmla="*/ 755 h 726097"/>
              <a:gd name="connsiteX2" fmla="*/ 1168465 w 1297854"/>
              <a:gd name="connsiteY2" fmla="*/ 726097 h 726097"/>
              <a:gd name="connsiteX3" fmla="*/ 0 w 1297854"/>
              <a:gd name="connsiteY3" fmla="*/ 725331 h 726097"/>
              <a:gd name="connsiteX4" fmla="*/ 0 w 1297854"/>
              <a:gd name="connsiteY4" fmla="*/ 0 h 726097"/>
              <a:gd name="connsiteX0" fmla="*/ 0 w 1297854"/>
              <a:gd name="connsiteY0" fmla="*/ 0 h 725330"/>
              <a:gd name="connsiteX1" fmla="*/ 1297854 w 1297854"/>
              <a:gd name="connsiteY1" fmla="*/ 755 h 725330"/>
              <a:gd name="connsiteX2" fmla="*/ 1182670 w 1297854"/>
              <a:gd name="connsiteY2" fmla="*/ 710181 h 725330"/>
              <a:gd name="connsiteX3" fmla="*/ 0 w 1297854"/>
              <a:gd name="connsiteY3" fmla="*/ 725331 h 725330"/>
              <a:gd name="connsiteX4" fmla="*/ 0 w 1297854"/>
              <a:gd name="connsiteY4" fmla="*/ 0 h 725330"/>
              <a:gd name="connsiteX0" fmla="*/ 0 w 1297854"/>
              <a:gd name="connsiteY0" fmla="*/ 0 h 726097"/>
              <a:gd name="connsiteX1" fmla="*/ 1297854 w 1297854"/>
              <a:gd name="connsiteY1" fmla="*/ 755 h 726097"/>
              <a:gd name="connsiteX2" fmla="*/ 1175568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1175568" y="726097"/>
                </a:lnTo>
                <a:lnTo>
                  <a:pt x="0" y="725331"/>
                </a:lnTo>
                <a:lnTo>
                  <a:pt x="0" y="0"/>
                </a:lnTo>
                <a:close/>
              </a:path>
            </a:pathLst>
          </a:custGeom>
          <a:solidFill>
            <a:srgbClr val="DCA91E"/>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userDrawn="1"/>
        </p:nvGrpSpPr>
        <p:grpSpPr>
          <a:xfrm>
            <a:off x="174661" y="6375677"/>
            <a:ext cx="2913182" cy="218423"/>
            <a:chOff x="-1972801" y="2008956"/>
            <a:chExt cx="12269825" cy="91996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2801" y="2129403"/>
              <a:ext cx="3875314" cy="799513"/>
            </a:xfrm>
            <a:prstGeom prst="rect">
              <a:avLst/>
            </a:prstGeom>
          </p:spPr>
        </p:pic>
        <p:grpSp>
          <p:nvGrpSpPr>
            <p:cNvPr id="20" name="Group 19"/>
            <p:cNvGrpSpPr/>
            <p:nvPr userDrawn="1"/>
          </p:nvGrpSpPr>
          <p:grpSpPr>
            <a:xfrm>
              <a:off x="1650680" y="2008956"/>
              <a:ext cx="8646344" cy="861928"/>
              <a:chOff x="1650680" y="1983142"/>
              <a:chExt cx="8646344" cy="861928"/>
            </a:xfrm>
          </p:grpSpPr>
          <p:grpSp>
            <p:nvGrpSpPr>
              <p:cNvPr id="21" name="Group 20"/>
              <p:cNvGrpSpPr/>
              <p:nvPr userDrawn="1"/>
            </p:nvGrpSpPr>
            <p:grpSpPr>
              <a:xfrm>
                <a:off x="1650680" y="2067290"/>
                <a:ext cx="8149976" cy="777780"/>
                <a:chOff x="1650680" y="2067290"/>
                <a:chExt cx="8149976" cy="777780"/>
              </a:xfrm>
            </p:grpSpPr>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41616" y="2191344"/>
                  <a:ext cx="7559040" cy="554330"/>
                </a:xfrm>
                <a:prstGeom prst="rect">
                  <a:avLst/>
                </a:prstGeom>
              </p:spPr>
            </p:pic>
            <p:sp>
              <p:nvSpPr>
                <p:cNvPr id="24" name="TextBox 23"/>
                <p:cNvSpPr txBox="1"/>
                <p:nvPr userDrawn="1"/>
              </p:nvSpPr>
              <p:spPr>
                <a:xfrm>
                  <a:off x="1650680" y="2067290"/>
                  <a:ext cx="960078" cy="777780"/>
                </a:xfrm>
                <a:prstGeom prst="rect">
                  <a:avLst/>
                </a:prstGeom>
                <a:noFill/>
              </p:spPr>
              <p:txBody>
                <a:bodyPr wrap="none" rtlCol="0">
                  <a:spAutoFit/>
                </a:bodyPr>
                <a:lstStyle/>
                <a:p>
                  <a:r>
                    <a:rPr lang="en-US" sz="600" dirty="0" smtClean="0">
                      <a:solidFill>
                        <a:srgbClr val="003D5C"/>
                      </a:solidFill>
                    </a:rPr>
                    <a:t>–</a:t>
                  </a:r>
                  <a:endParaRPr lang="en-US" sz="600" dirty="0">
                    <a:solidFill>
                      <a:srgbClr val="003D5C"/>
                    </a:solidFill>
                  </a:endParaRPr>
                </a:p>
              </p:txBody>
            </p:sp>
          </p:grpSp>
          <p:sp>
            <p:nvSpPr>
              <p:cNvPr id="22" name="TextBox 21"/>
              <p:cNvSpPr txBox="1"/>
              <p:nvPr userDrawn="1"/>
            </p:nvSpPr>
            <p:spPr>
              <a:xfrm>
                <a:off x="9357205" y="1983142"/>
                <a:ext cx="939819" cy="648149"/>
              </a:xfrm>
              <a:prstGeom prst="rect">
                <a:avLst/>
              </a:prstGeom>
              <a:noFill/>
            </p:spPr>
            <p:txBody>
              <a:bodyPr wrap="none" rtlCol="0">
                <a:spAutoFit/>
              </a:bodyPr>
              <a:lstStyle/>
              <a:p>
                <a:r>
                  <a:rPr lang="en-US" sz="400" dirty="0" smtClean="0">
                    <a:solidFill>
                      <a:srgbClr val="003D5C"/>
                    </a:solidFill>
                  </a:rPr>
                  <a:t>®</a:t>
                </a:r>
                <a:endParaRPr lang="en-US" sz="400" dirty="0">
                  <a:solidFill>
                    <a:srgbClr val="003D5C"/>
                  </a:solidFill>
                </a:endParaRPr>
              </a:p>
            </p:txBody>
          </p:sp>
        </p:grpSp>
      </p:grpSp>
    </p:spTree>
    <p:extLst>
      <p:ext uri="{BB962C8B-B14F-4D97-AF65-F5344CB8AC3E}">
        <p14:creationId xmlns:p14="http://schemas.microsoft.com/office/powerpoint/2010/main" val="1246570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guide id="3" pos="288">
          <p15:clr>
            <a:srgbClr val="FBAE40"/>
          </p15:clr>
        </p15:guide>
        <p15:guide id="4"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imary - No Bottom Border - Not Proprietary">
    <p:spTree>
      <p:nvGrpSpPr>
        <p:cNvPr id="1" name=""/>
        <p:cNvGrpSpPr/>
        <p:nvPr/>
      </p:nvGrpSpPr>
      <p:grpSpPr>
        <a:xfrm>
          <a:off x="0" y="0"/>
          <a:ext cx="0" cy="0"/>
          <a:chOff x="0" y="0"/>
          <a:chExt cx="0" cy="0"/>
        </a:xfrm>
      </p:grpSpPr>
      <p:sp>
        <p:nvSpPr>
          <p:cNvPr id="18" name="Rectangle 6"/>
          <p:cNvSpPr txBox="1">
            <a:spLocks noChangeArrowheads="1"/>
          </p:cNvSpPr>
          <p:nvPr userDrawn="1"/>
        </p:nvSpPr>
        <p:spPr bwMode="auto">
          <a:xfrm>
            <a:off x="8382357" y="6458889"/>
            <a:ext cx="591634" cy="304402"/>
          </a:xfrm>
          <a:prstGeom prst="rect">
            <a:avLst/>
          </a:prstGeom>
          <a:noFill/>
          <a:ln w="9525">
            <a:noFill/>
            <a:miter lim="800000"/>
            <a:headEnd/>
            <a:tailEnd/>
          </a:ln>
        </p:spPr>
        <p:txBody>
          <a:bodyPr anchor="b"/>
          <a:lstStyle/>
          <a:p>
            <a:pPr algn="r" eaLnBrk="0" fontAlgn="base" hangingPunct="0">
              <a:spcBef>
                <a:spcPts val="200"/>
              </a:spcBef>
              <a:spcAft>
                <a:spcPct val="0"/>
              </a:spcAft>
              <a:buClr>
                <a:srgbClr val="F9A559"/>
              </a:buClr>
              <a:buFont typeface="Monotype Sorts"/>
              <a:buNone/>
              <a:defRPr/>
            </a:pPr>
            <a:r>
              <a:rPr lang="en-US" sz="900" dirty="0">
                <a:solidFill>
                  <a:schemeClr val="bg1">
                    <a:lumMod val="75000"/>
                  </a:schemeClr>
                </a:solidFill>
                <a:latin typeface="Arial" panose="020B0604020202020204" pitchFamily="34" charset="0"/>
                <a:cs typeface="Arial" panose="020B0604020202020204" pitchFamily="34" charset="0"/>
              </a:rPr>
              <a:t>|   </a:t>
            </a:r>
            <a:fld id="{5F1FD5E5-F7FF-48F8-B178-3D5BD87BC5A9}" type="slidenum">
              <a:rPr lang="en-US" sz="800" b="1" smtClean="0">
                <a:solidFill>
                  <a:schemeClr val="bg1">
                    <a:lumMod val="75000"/>
                  </a:schemeClr>
                </a:solidFill>
                <a:latin typeface="Arial" panose="020B0604020202020204" pitchFamily="34" charset="0"/>
                <a:cs typeface="Arial" panose="020B0604020202020204" pitchFamily="34" charset="0"/>
              </a:rPr>
              <a:pPr algn="r" eaLnBrk="0" fontAlgn="base" hangingPunct="0">
                <a:spcBef>
                  <a:spcPts val="200"/>
                </a:spcBef>
                <a:spcAft>
                  <a:spcPct val="0"/>
                </a:spcAft>
                <a:buClr>
                  <a:srgbClr val="F9A559"/>
                </a:buClr>
                <a:buFont typeface="Monotype Sorts"/>
                <a:buNone/>
                <a:defRPr/>
              </a:pPr>
              <a:t>‹#›</a:t>
            </a:fld>
            <a:endParaRPr lang="en-US" sz="800" b="1" dirty="0">
              <a:solidFill>
                <a:schemeClr val="bg1">
                  <a:lumMod val="75000"/>
                </a:schemeClr>
              </a:solidFill>
              <a:latin typeface="Arial" panose="020B0604020202020204" pitchFamily="34" charset="0"/>
              <a:cs typeface="Arial" panose="020B0604020202020204" pitchFamily="34" charset="0"/>
            </a:endParaRPr>
          </a:p>
        </p:txBody>
      </p:sp>
      <p:sp>
        <p:nvSpPr>
          <p:cNvPr id="8" name="Rectangle 7"/>
          <p:cNvSpPr/>
          <p:nvPr userDrawn="1"/>
        </p:nvSpPr>
        <p:spPr>
          <a:xfrm>
            <a:off x="0" y="0"/>
            <a:ext cx="9174228" cy="742047"/>
          </a:xfrm>
          <a:prstGeom prst="rect">
            <a:avLst/>
          </a:prstGeom>
          <a:solidFill>
            <a:srgbClr val="4F9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7"/>
          <p:cNvSpPr/>
          <p:nvPr userDrawn="1"/>
        </p:nvSpPr>
        <p:spPr>
          <a:xfrm>
            <a:off x="1" y="-784"/>
            <a:ext cx="1297854" cy="742831"/>
          </a:xfrm>
          <a:custGeom>
            <a:avLst/>
            <a:gdLst>
              <a:gd name="connsiteX0" fmla="*/ 0 w 1266942"/>
              <a:gd name="connsiteY0" fmla="*/ 0 h 725331"/>
              <a:gd name="connsiteX1" fmla="*/ 1266942 w 1266942"/>
              <a:gd name="connsiteY1" fmla="*/ 0 h 725331"/>
              <a:gd name="connsiteX2" fmla="*/ 1266942 w 1266942"/>
              <a:gd name="connsiteY2" fmla="*/ 725331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88570 w 1266942"/>
              <a:gd name="connsiteY2" fmla="*/ 683290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921227 w 1266942"/>
              <a:gd name="connsiteY2" fmla="*/ 694176 h 725331"/>
              <a:gd name="connsiteX3" fmla="*/ 0 w 1266942"/>
              <a:gd name="connsiteY3" fmla="*/ 725331 h 725331"/>
              <a:gd name="connsiteX4" fmla="*/ 0 w 1266942"/>
              <a:gd name="connsiteY4" fmla="*/ 0 h 725331"/>
              <a:gd name="connsiteX0" fmla="*/ 0 w 1266942"/>
              <a:gd name="connsiteY0" fmla="*/ 0 h 725331"/>
              <a:gd name="connsiteX1" fmla="*/ 1266942 w 1266942"/>
              <a:gd name="connsiteY1" fmla="*/ 0 h 725331"/>
              <a:gd name="connsiteX2" fmla="*/ 899455 w 1266942"/>
              <a:gd name="connsiteY2" fmla="*/ 694176 h 725331"/>
              <a:gd name="connsiteX3" fmla="*/ 0 w 1266942"/>
              <a:gd name="connsiteY3" fmla="*/ 725331 h 725331"/>
              <a:gd name="connsiteX4" fmla="*/ 0 w 1266942"/>
              <a:gd name="connsiteY4" fmla="*/ 0 h 725331"/>
              <a:gd name="connsiteX0" fmla="*/ 0 w 1266942"/>
              <a:gd name="connsiteY0" fmla="*/ 0 h 726097"/>
              <a:gd name="connsiteX1" fmla="*/ 1266942 w 1266942"/>
              <a:gd name="connsiteY1" fmla="*/ 0 h 726097"/>
              <a:gd name="connsiteX2" fmla="*/ 899455 w 1266942"/>
              <a:gd name="connsiteY2" fmla="*/ 726097 h 726097"/>
              <a:gd name="connsiteX3" fmla="*/ 0 w 1266942"/>
              <a:gd name="connsiteY3" fmla="*/ 725331 h 726097"/>
              <a:gd name="connsiteX4" fmla="*/ 0 w 1266942"/>
              <a:gd name="connsiteY4" fmla="*/ 0 h 726097"/>
              <a:gd name="connsiteX0" fmla="*/ 0 w 1292700"/>
              <a:gd name="connsiteY0" fmla="*/ 6294 h 732391"/>
              <a:gd name="connsiteX1" fmla="*/ 1292700 w 1292700"/>
              <a:gd name="connsiteY1" fmla="*/ 0 h 732391"/>
              <a:gd name="connsiteX2" fmla="*/ 899455 w 1292700"/>
              <a:gd name="connsiteY2" fmla="*/ 732391 h 732391"/>
              <a:gd name="connsiteX3" fmla="*/ 0 w 1292700"/>
              <a:gd name="connsiteY3" fmla="*/ 731625 h 732391"/>
              <a:gd name="connsiteX4" fmla="*/ 0 w 1292700"/>
              <a:gd name="connsiteY4" fmla="*/ 6294 h 732391"/>
              <a:gd name="connsiteX0" fmla="*/ 0 w 1299139"/>
              <a:gd name="connsiteY0" fmla="*/ 0 h 726097"/>
              <a:gd name="connsiteX1" fmla="*/ 1299139 w 1299139"/>
              <a:gd name="connsiteY1" fmla="*/ 6295 h 726097"/>
              <a:gd name="connsiteX2" fmla="*/ 899455 w 1299139"/>
              <a:gd name="connsiteY2" fmla="*/ 726097 h 726097"/>
              <a:gd name="connsiteX3" fmla="*/ 0 w 1299139"/>
              <a:gd name="connsiteY3" fmla="*/ 725331 h 726097"/>
              <a:gd name="connsiteX4" fmla="*/ 0 w 1299139"/>
              <a:gd name="connsiteY4" fmla="*/ 0 h 726097"/>
              <a:gd name="connsiteX0" fmla="*/ 0 w 1292699"/>
              <a:gd name="connsiteY0" fmla="*/ 0 h 726097"/>
              <a:gd name="connsiteX1" fmla="*/ 1292699 w 1292699"/>
              <a:gd name="connsiteY1" fmla="*/ 12589 h 726097"/>
              <a:gd name="connsiteX2" fmla="*/ 899455 w 1292699"/>
              <a:gd name="connsiteY2" fmla="*/ 726097 h 726097"/>
              <a:gd name="connsiteX3" fmla="*/ 0 w 1292699"/>
              <a:gd name="connsiteY3" fmla="*/ 725331 h 726097"/>
              <a:gd name="connsiteX4" fmla="*/ 0 w 1292699"/>
              <a:gd name="connsiteY4" fmla="*/ 0 h 726097"/>
              <a:gd name="connsiteX0" fmla="*/ 0 w 1299139"/>
              <a:gd name="connsiteY0" fmla="*/ 0 h 726097"/>
              <a:gd name="connsiteX1" fmla="*/ 1299139 w 1299139"/>
              <a:gd name="connsiteY1" fmla="*/ 6294 h 726097"/>
              <a:gd name="connsiteX2" fmla="*/ 899455 w 1299139"/>
              <a:gd name="connsiteY2" fmla="*/ 726097 h 726097"/>
              <a:gd name="connsiteX3" fmla="*/ 0 w 1299139"/>
              <a:gd name="connsiteY3" fmla="*/ 725331 h 726097"/>
              <a:gd name="connsiteX4" fmla="*/ 0 w 1299139"/>
              <a:gd name="connsiteY4" fmla="*/ 0 h 726097"/>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302616"/>
              <a:gd name="connsiteY0" fmla="*/ 3901 h 729998"/>
              <a:gd name="connsiteX1" fmla="*/ 1302616 w 1302616"/>
              <a:gd name="connsiteY1" fmla="*/ 0 h 729998"/>
              <a:gd name="connsiteX2" fmla="*/ 899455 w 1302616"/>
              <a:gd name="connsiteY2" fmla="*/ 729998 h 729998"/>
              <a:gd name="connsiteX3" fmla="*/ 0 w 1302616"/>
              <a:gd name="connsiteY3" fmla="*/ 729232 h 729998"/>
              <a:gd name="connsiteX4" fmla="*/ 0 w 1302616"/>
              <a:gd name="connsiteY4" fmla="*/ 3901 h 729998"/>
              <a:gd name="connsiteX0" fmla="*/ 0 w 1297854"/>
              <a:gd name="connsiteY0" fmla="*/ 0 h 726097"/>
              <a:gd name="connsiteX1" fmla="*/ 1297854 w 1297854"/>
              <a:gd name="connsiteY1" fmla="*/ 755 h 726097"/>
              <a:gd name="connsiteX2" fmla="*/ 899455 w 1297854"/>
              <a:gd name="connsiteY2" fmla="*/ 726097 h 726097"/>
              <a:gd name="connsiteX3" fmla="*/ 0 w 1297854"/>
              <a:gd name="connsiteY3" fmla="*/ 725331 h 726097"/>
              <a:gd name="connsiteX4" fmla="*/ 0 w 1297854"/>
              <a:gd name="connsiteY4" fmla="*/ 0 h 726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854" h="726097">
                <a:moveTo>
                  <a:pt x="0" y="0"/>
                </a:moveTo>
                <a:lnTo>
                  <a:pt x="1297854" y="755"/>
                </a:lnTo>
                <a:lnTo>
                  <a:pt x="899455" y="726097"/>
                </a:lnTo>
                <a:lnTo>
                  <a:pt x="0" y="725331"/>
                </a:lnTo>
                <a:lnTo>
                  <a:pt x="0" y="0"/>
                </a:lnTo>
                <a:close/>
              </a:path>
            </a:pathLst>
          </a:custGeom>
          <a:solidFill>
            <a:srgbClr val="82B5CC"/>
          </a:solidFill>
          <a:ln>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314" y="699955"/>
            <a:ext cx="9174229" cy="63062"/>
          </a:xfrm>
          <a:prstGeom prst="rect">
            <a:avLst/>
          </a:prstGeom>
          <a:solidFill>
            <a:schemeClr val="bg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AAC35"/>
                </a:solidFill>
              </a:ln>
            </a:endParaRPr>
          </a:p>
        </p:txBody>
      </p:sp>
      <p:sp>
        <p:nvSpPr>
          <p:cNvPr id="6" name="Title 1"/>
          <p:cNvSpPr>
            <a:spLocks noGrp="1"/>
          </p:cNvSpPr>
          <p:nvPr>
            <p:ph type="title"/>
          </p:nvPr>
        </p:nvSpPr>
        <p:spPr>
          <a:xfrm>
            <a:off x="1266942" y="55044"/>
            <a:ext cx="7747668" cy="609600"/>
          </a:xfrm>
          <a:prstGeom prst="rect">
            <a:avLst/>
          </a:prstGeom>
        </p:spPr>
        <p:txBody>
          <a:bodyPr>
            <a:noAutofit/>
          </a:bodyPr>
          <a:lstStyle>
            <a:lvl1pPr algn="l">
              <a:defRPr sz="3200">
                <a:solidFill>
                  <a:srgbClr val="FFC0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19" name="Content Placeholder 2"/>
          <p:cNvSpPr>
            <a:spLocks noGrp="1"/>
          </p:cNvSpPr>
          <p:nvPr userDrawn="1">
            <p:ph idx="1"/>
          </p:nvPr>
        </p:nvSpPr>
        <p:spPr>
          <a:xfrm>
            <a:off x="363293" y="1393716"/>
            <a:ext cx="8229600" cy="4525963"/>
          </a:xfrm>
          <a:prstGeom prst="rect">
            <a:avLst/>
          </a:prstGeom>
        </p:spPr>
        <p:txBody>
          <a:bodyPr>
            <a:noAutofit/>
          </a:bodyPr>
          <a:lstStyle>
            <a:lvl1pPr marL="231775" indent="-231775">
              <a:spcBef>
                <a:spcPts val="0"/>
              </a:spcBef>
              <a:spcAft>
                <a:spcPts val="1000"/>
              </a:spcAft>
              <a:buClr>
                <a:schemeClr val="accent5"/>
              </a:buClr>
              <a:defRPr sz="2400">
                <a:solidFill>
                  <a:schemeClr val="tx2">
                    <a:lumMod val="50000"/>
                  </a:schemeClr>
                </a:solidFill>
              </a:defRPr>
            </a:lvl1pPr>
            <a:lvl2pPr marL="574675" indent="-234950">
              <a:spcBef>
                <a:spcPts val="0"/>
              </a:spcBef>
              <a:spcAft>
                <a:spcPts val="800"/>
              </a:spcAft>
              <a:buClr>
                <a:schemeClr val="accent5"/>
              </a:buClr>
              <a:defRPr sz="2200">
                <a:solidFill>
                  <a:schemeClr val="tx2">
                    <a:lumMod val="50000"/>
                  </a:schemeClr>
                </a:solidFill>
              </a:defRPr>
            </a:lvl2pPr>
            <a:lvl3pPr marL="914400" indent="-227013">
              <a:buClr>
                <a:schemeClr val="accent5"/>
              </a:buClr>
              <a:defRPr>
                <a:solidFill>
                  <a:schemeClr val="tx2">
                    <a:lumMod val="50000"/>
                  </a:schemeClr>
                </a:solidFill>
              </a:defRPr>
            </a:lvl3pPr>
            <a:lvl4pPr marL="1087438" indent="-112713">
              <a:defRPr>
                <a:solidFill>
                  <a:schemeClr val="tx2">
                    <a:lumMod val="50000"/>
                  </a:schemeClr>
                </a:solidFill>
              </a:defRPr>
            </a:lvl4pPr>
            <a:lvl5pPr marL="1254125" indent="-112713">
              <a:buFont typeface="Arial" pitchFamily="34" charset="0"/>
              <a:buChar cha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13" name="Group 12"/>
          <p:cNvGrpSpPr/>
          <p:nvPr userDrawn="1"/>
        </p:nvGrpSpPr>
        <p:grpSpPr>
          <a:xfrm>
            <a:off x="5679711" y="6494537"/>
            <a:ext cx="2913182" cy="218423"/>
            <a:chOff x="-1972801" y="2008956"/>
            <a:chExt cx="12269825" cy="919960"/>
          </a:xfrm>
        </p:grpSpPr>
        <p:pic>
          <p:nvPicPr>
            <p:cNvPr id="14" name="Picture 13"/>
            <p:cNvPicPr>
              <a:picLocks noChangeAspect="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72801" y="2129403"/>
              <a:ext cx="3875314" cy="799513"/>
            </a:xfrm>
            <a:prstGeom prst="rect">
              <a:avLst/>
            </a:prstGeom>
          </p:spPr>
        </p:pic>
        <p:grpSp>
          <p:nvGrpSpPr>
            <p:cNvPr id="15" name="Group 14"/>
            <p:cNvGrpSpPr/>
            <p:nvPr userDrawn="1"/>
          </p:nvGrpSpPr>
          <p:grpSpPr>
            <a:xfrm>
              <a:off x="1650680" y="2008956"/>
              <a:ext cx="8646344" cy="861928"/>
              <a:chOff x="1650680" y="1983142"/>
              <a:chExt cx="8646344" cy="861928"/>
            </a:xfrm>
          </p:grpSpPr>
          <p:grpSp>
            <p:nvGrpSpPr>
              <p:cNvPr id="16" name="Group 15"/>
              <p:cNvGrpSpPr/>
              <p:nvPr userDrawn="1"/>
            </p:nvGrpSpPr>
            <p:grpSpPr>
              <a:xfrm>
                <a:off x="1650680" y="2067290"/>
                <a:ext cx="8149976" cy="777780"/>
                <a:chOff x="1650680" y="2067290"/>
                <a:chExt cx="8149976" cy="777780"/>
              </a:xfrm>
            </p:grpSpPr>
            <p:pic>
              <p:nvPicPr>
                <p:cNvPr id="20" name="Picture 19"/>
                <p:cNvPicPr>
                  <a:picLocks noChangeAspect="1"/>
                </p:cNvPicPr>
                <p:nvPr userDrawn="1"/>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41616" y="2191344"/>
                  <a:ext cx="7559040" cy="554330"/>
                </a:xfrm>
                <a:prstGeom prst="rect">
                  <a:avLst/>
                </a:prstGeom>
              </p:spPr>
            </p:pic>
            <p:sp>
              <p:nvSpPr>
                <p:cNvPr id="21" name="TextBox 20"/>
                <p:cNvSpPr txBox="1"/>
                <p:nvPr userDrawn="1"/>
              </p:nvSpPr>
              <p:spPr>
                <a:xfrm>
                  <a:off x="1650680" y="2067290"/>
                  <a:ext cx="960078" cy="777780"/>
                </a:xfrm>
                <a:prstGeom prst="rect">
                  <a:avLst/>
                </a:prstGeom>
                <a:noFill/>
              </p:spPr>
              <p:txBody>
                <a:bodyPr wrap="none" rtlCol="0">
                  <a:spAutoFit/>
                </a:bodyPr>
                <a:lstStyle/>
                <a:p>
                  <a:r>
                    <a:rPr lang="en-US" sz="600" dirty="0" smtClean="0">
                      <a:solidFill>
                        <a:schemeClr val="bg1">
                          <a:lumMod val="65000"/>
                        </a:schemeClr>
                      </a:solidFill>
                    </a:rPr>
                    <a:t>–</a:t>
                  </a:r>
                  <a:endParaRPr lang="en-US" sz="600" dirty="0">
                    <a:solidFill>
                      <a:schemeClr val="bg1">
                        <a:lumMod val="65000"/>
                      </a:schemeClr>
                    </a:solidFill>
                  </a:endParaRPr>
                </a:p>
              </p:txBody>
            </p:sp>
          </p:grpSp>
          <p:sp>
            <p:nvSpPr>
              <p:cNvPr id="17" name="TextBox 16"/>
              <p:cNvSpPr txBox="1"/>
              <p:nvPr userDrawn="1"/>
            </p:nvSpPr>
            <p:spPr>
              <a:xfrm>
                <a:off x="9357205" y="1983142"/>
                <a:ext cx="939819" cy="648149"/>
              </a:xfrm>
              <a:prstGeom prst="rect">
                <a:avLst/>
              </a:prstGeom>
              <a:noFill/>
            </p:spPr>
            <p:txBody>
              <a:bodyPr wrap="none" rtlCol="0">
                <a:spAutoFit/>
              </a:bodyPr>
              <a:lstStyle/>
              <a:p>
                <a:r>
                  <a:rPr lang="en-US" sz="400" dirty="0" smtClean="0">
                    <a:solidFill>
                      <a:schemeClr val="bg1">
                        <a:lumMod val="65000"/>
                      </a:schemeClr>
                    </a:solidFill>
                  </a:rPr>
                  <a:t>®</a:t>
                </a:r>
                <a:endParaRPr lang="en-US" sz="400" dirty="0">
                  <a:solidFill>
                    <a:schemeClr val="bg1">
                      <a:lumMod val="65000"/>
                    </a:schemeClr>
                  </a:solidFill>
                </a:endParaRPr>
              </a:p>
            </p:txBody>
          </p:sp>
        </p:grpSp>
      </p:grpSp>
    </p:spTree>
    <p:extLst>
      <p:ext uri="{BB962C8B-B14F-4D97-AF65-F5344CB8AC3E}">
        <p14:creationId xmlns:p14="http://schemas.microsoft.com/office/powerpoint/2010/main" val="10253653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guide id="3" pos="288">
          <p15:clr>
            <a:srgbClr val="FBAE40"/>
          </p15:clr>
        </p15:guide>
        <p15:guide id="4" orient="horz" pos="79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50" y="365125"/>
            <a:ext cx="7886700" cy="1325563"/>
          </a:xfrm>
          <a:prstGeom prst="rect">
            <a:avLst/>
          </a:prstGeom>
        </p:spPr>
        <p:txBody>
          <a:bodyPr vert="horz" lIns="91440" tIns="45720" rIns="91440" bIns="45720" rtlCol="0" anchor="ctr">
            <a:noAutofit/>
          </a:bodyPr>
          <a:lstStyle/>
          <a:p>
            <a:pPr lvl="0"/>
            <a:r>
              <a:rPr lang="en-US" dirty="0" smtClean="0"/>
              <a:t>Click to edit Master title style</a:t>
            </a:r>
            <a:endParaRPr lang="en-US" dirty="0"/>
          </a:p>
        </p:txBody>
      </p:sp>
      <p:sp>
        <p:nvSpPr>
          <p:cNvPr id="4" name="Text Placeholder 3"/>
          <p:cNvSpPr>
            <a:spLocks noGrp="1"/>
          </p:cNvSpPr>
          <p:nvPr>
            <p:ph type="body" idx="1"/>
          </p:nvPr>
        </p:nvSpPr>
        <p:spPr>
          <a:xfrm>
            <a:off x="628650" y="1825625"/>
            <a:ext cx="7886700" cy="4351338"/>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5355564"/>
      </p:ext>
    </p:extLst>
  </p:cSld>
  <p:clrMap bg1="lt1" tx1="dk1" bg2="lt2" tx2="dk2" accent1="accent1" accent2="accent2" accent3="accent3" accent4="accent4" accent5="accent5" accent6="accent6" hlink="hlink" folHlink="folHlink"/>
  <p:sldLayoutIdLst>
    <p:sldLayoutId id="2147483710" r:id="rId1"/>
    <p:sldLayoutId id="2147483701" r:id="rId2"/>
    <p:sldLayoutId id="2147483702" r:id="rId3"/>
    <p:sldLayoutId id="2147483703" r:id="rId4"/>
    <p:sldLayoutId id="2147483711" r:id="rId5"/>
    <p:sldLayoutId id="2147483712" r:id="rId6"/>
  </p:sldLayoutIdLst>
  <p:timing>
    <p:tnLst>
      <p:par>
        <p:cTn id="1" dur="indefinite" restart="never" nodeType="tmRoot"/>
      </p:par>
    </p:tnLst>
  </p:timing>
  <p:txStyles>
    <p:titleStyle>
      <a:lvl1pPr algn="l" defTabSz="914400" rtl="0" eaLnBrk="1" latinLnBrk="0" hangingPunct="1">
        <a:spcBef>
          <a:spcPct val="0"/>
        </a:spcBef>
        <a:buNone/>
        <a:defRPr lang="en-US" sz="3200" b="1" kern="1200" dirty="0" smtClean="0">
          <a:solidFill>
            <a:srgbClr val="FFC000"/>
          </a:solidFill>
          <a:latin typeface="Arial" pitchFamily="34" charset="0"/>
          <a:ea typeface="+mj-ea"/>
          <a:cs typeface="Arial" pitchFamily="34" charset="0"/>
        </a:defRPr>
      </a:lvl1pPr>
    </p:titleStyle>
    <p:bodyStyle>
      <a:lvl1pPr marL="227013" indent="-227013" algn="l" defTabSz="914400" rtl="0" eaLnBrk="1" latinLnBrk="0" hangingPunct="1">
        <a:spcBef>
          <a:spcPts val="0"/>
        </a:spcBef>
        <a:spcAft>
          <a:spcPts val="1000"/>
        </a:spcAft>
        <a:buClr>
          <a:schemeClr val="accent5"/>
        </a:buClr>
        <a:buFont typeface="Arial" pitchFamily="34" charset="0"/>
        <a:buChar char="•"/>
        <a:defRPr sz="2400" b="0" kern="1200">
          <a:solidFill>
            <a:srgbClr val="003D5C"/>
          </a:solidFill>
          <a:latin typeface="Arial" pitchFamily="34" charset="0"/>
          <a:ea typeface="+mn-ea"/>
          <a:cs typeface="Arial" pitchFamily="34" charset="0"/>
        </a:defRPr>
      </a:lvl1pPr>
      <a:lvl2pPr marL="574675" indent="-234950" algn="l" defTabSz="914400" rtl="0" eaLnBrk="1" latinLnBrk="0" hangingPunct="1">
        <a:spcBef>
          <a:spcPts val="0"/>
        </a:spcBef>
        <a:spcAft>
          <a:spcPts val="800"/>
        </a:spcAft>
        <a:buClr>
          <a:schemeClr val="accent5"/>
        </a:buClr>
        <a:buFont typeface="Arial" pitchFamily="34" charset="0"/>
        <a:buChar char="–"/>
        <a:defRPr sz="2200" b="0" kern="1200">
          <a:solidFill>
            <a:srgbClr val="003D5C"/>
          </a:solidFill>
          <a:latin typeface="Arial" pitchFamily="34" charset="0"/>
          <a:ea typeface="+mn-ea"/>
          <a:cs typeface="Arial" pitchFamily="34" charset="0"/>
        </a:defRPr>
      </a:lvl2pPr>
      <a:lvl3pPr marL="854075" indent="-163513" algn="l" defTabSz="914400" rtl="0" eaLnBrk="1" latinLnBrk="0" hangingPunct="1">
        <a:spcBef>
          <a:spcPct val="20000"/>
        </a:spcBef>
        <a:buClr>
          <a:schemeClr val="accent5"/>
        </a:buClr>
        <a:buFont typeface="Arial" pitchFamily="34" charset="0"/>
        <a:buChar char="•"/>
        <a:defRPr sz="2000" b="0" kern="1200">
          <a:solidFill>
            <a:srgbClr val="003D5C"/>
          </a:solidFill>
          <a:latin typeface="Arial" pitchFamily="34" charset="0"/>
          <a:ea typeface="+mn-ea"/>
          <a:cs typeface="Arial" pitchFamily="34" charset="0"/>
        </a:defRPr>
      </a:lvl3pPr>
      <a:lvl4pPr marL="1027113" indent="-173038" algn="l" defTabSz="914400" rtl="0" eaLnBrk="1" latinLnBrk="0" hangingPunct="1">
        <a:spcBef>
          <a:spcPct val="20000"/>
        </a:spcBef>
        <a:buClr>
          <a:schemeClr val="bg2">
            <a:lumMod val="50000"/>
          </a:schemeClr>
        </a:buClr>
        <a:buFont typeface="Arial" pitchFamily="34" charset="0"/>
        <a:buChar char="–"/>
        <a:defRPr sz="1200" b="0" kern="1200">
          <a:solidFill>
            <a:schemeClr val="tx2">
              <a:lumMod val="50000"/>
            </a:schemeClr>
          </a:solidFill>
          <a:latin typeface="Arial" pitchFamily="34" charset="0"/>
          <a:ea typeface="+mn-ea"/>
          <a:cs typeface="Arial" pitchFamily="34" charset="0"/>
        </a:defRPr>
      </a:lvl4pPr>
      <a:lvl5pPr marL="1254125" indent="-166688" algn="l" defTabSz="914400" rtl="0" eaLnBrk="1" latinLnBrk="0" hangingPunct="1">
        <a:spcBef>
          <a:spcPct val="20000"/>
        </a:spcBef>
        <a:buClr>
          <a:schemeClr val="bg2">
            <a:lumMod val="50000"/>
          </a:schemeClr>
        </a:buClr>
        <a:buFont typeface="Arial" pitchFamily="34" charset="0"/>
        <a:buChar char="•"/>
        <a:defRPr sz="1000" b="0" kern="1200">
          <a:solidFill>
            <a:schemeClr val="tx2">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50" y="365125"/>
            <a:ext cx="7886700" cy="1325563"/>
          </a:xfrm>
          <a:prstGeom prst="rect">
            <a:avLst/>
          </a:prstGeom>
        </p:spPr>
        <p:txBody>
          <a:bodyPr vert="horz" lIns="91440" tIns="45720" rIns="91440" bIns="45720" rtlCol="0" anchor="ctr">
            <a:noAutofit/>
          </a:bodyPr>
          <a:lstStyle/>
          <a:p>
            <a:pPr lvl="0"/>
            <a:r>
              <a:rPr lang="en-US" dirty="0" smtClean="0"/>
              <a:t>Click to edit Master title style</a:t>
            </a:r>
            <a:endParaRPr lang="en-US" dirty="0"/>
          </a:p>
        </p:txBody>
      </p:sp>
      <p:sp>
        <p:nvSpPr>
          <p:cNvPr id="4" name="Text Placeholder 3"/>
          <p:cNvSpPr>
            <a:spLocks noGrp="1"/>
          </p:cNvSpPr>
          <p:nvPr>
            <p:ph type="body" idx="1"/>
          </p:nvPr>
        </p:nvSpPr>
        <p:spPr>
          <a:xfrm>
            <a:off x="628650" y="1825625"/>
            <a:ext cx="7886700" cy="4351338"/>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901788016"/>
      </p:ext>
    </p:extLst>
  </p:cSld>
  <p:clrMap bg1="lt1" tx1="dk1" bg2="lt2" tx2="dk2" accent1="accent1" accent2="accent2" accent3="accent3" accent4="accent4" accent5="accent5" accent6="accent6" hlink="hlink" folHlink="folHlink"/>
  <p:sldLayoutIdLst>
    <p:sldLayoutId id="2147483713" r:id="rId1"/>
    <p:sldLayoutId id="2147483721" r:id="rId2"/>
    <p:sldLayoutId id="2147483722" r:id="rId3"/>
    <p:sldLayoutId id="2147483723" r:id="rId4"/>
    <p:sldLayoutId id="2147483724" r:id="rId5"/>
    <p:sldLayoutId id="2147483725" r:id="rId6"/>
  </p:sldLayoutIdLst>
  <p:timing>
    <p:tnLst>
      <p:par>
        <p:cTn id="1" dur="indefinite" restart="never" nodeType="tmRoot"/>
      </p:par>
    </p:tnLst>
  </p:timing>
  <p:txStyles>
    <p:titleStyle>
      <a:lvl1pPr algn="l" defTabSz="914400" rtl="0" eaLnBrk="1" latinLnBrk="0" hangingPunct="1">
        <a:spcBef>
          <a:spcPct val="0"/>
        </a:spcBef>
        <a:buNone/>
        <a:defRPr lang="en-US" sz="3200" b="1" kern="1200" dirty="0" smtClean="0">
          <a:solidFill>
            <a:srgbClr val="FFC000"/>
          </a:solidFill>
          <a:latin typeface="Arial" pitchFamily="34" charset="0"/>
          <a:ea typeface="+mj-ea"/>
          <a:cs typeface="Arial" pitchFamily="34" charset="0"/>
        </a:defRPr>
      </a:lvl1pPr>
    </p:titleStyle>
    <p:bodyStyle>
      <a:lvl1pPr marL="227013" indent="-227013" algn="l" defTabSz="914400" rtl="0" eaLnBrk="1" latinLnBrk="0" hangingPunct="1">
        <a:spcBef>
          <a:spcPts val="0"/>
        </a:spcBef>
        <a:spcAft>
          <a:spcPts val="1000"/>
        </a:spcAft>
        <a:buClr>
          <a:schemeClr val="accent5"/>
        </a:buClr>
        <a:buFont typeface="Arial" pitchFamily="34" charset="0"/>
        <a:buChar char="•"/>
        <a:defRPr sz="2400" b="0" kern="1200">
          <a:solidFill>
            <a:srgbClr val="003D5C"/>
          </a:solidFill>
          <a:latin typeface="Arial" pitchFamily="34" charset="0"/>
          <a:ea typeface="+mn-ea"/>
          <a:cs typeface="Arial" pitchFamily="34" charset="0"/>
        </a:defRPr>
      </a:lvl1pPr>
      <a:lvl2pPr marL="574675" indent="-234950" algn="l" defTabSz="914400" rtl="0" eaLnBrk="1" latinLnBrk="0" hangingPunct="1">
        <a:spcBef>
          <a:spcPts val="0"/>
        </a:spcBef>
        <a:spcAft>
          <a:spcPts val="800"/>
        </a:spcAft>
        <a:buClr>
          <a:schemeClr val="accent5"/>
        </a:buClr>
        <a:buFont typeface="Arial" pitchFamily="34" charset="0"/>
        <a:buChar char="–"/>
        <a:defRPr sz="2200" b="0" kern="1200">
          <a:solidFill>
            <a:srgbClr val="003D5C"/>
          </a:solidFill>
          <a:latin typeface="Arial" pitchFamily="34" charset="0"/>
          <a:ea typeface="+mn-ea"/>
          <a:cs typeface="Arial" pitchFamily="34" charset="0"/>
        </a:defRPr>
      </a:lvl2pPr>
      <a:lvl3pPr marL="854075" indent="-163513" algn="l" defTabSz="914400" rtl="0" eaLnBrk="1" latinLnBrk="0" hangingPunct="1">
        <a:spcBef>
          <a:spcPct val="20000"/>
        </a:spcBef>
        <a:buClr>
          <a:schemeClr val="accent5"/>
        </a:buClr>
        <a:buFont typeface="Arial" pitchFamily="34" charset="0"/>
        <a:buChar char="•"/>
        <a:defRPr sz="2000" b="0" kern="1200">
          <a:solidFill>
            <a:srgbClr val="003D5C"/>
          </a:solidFill>
          <a:latin typeface="Arial" pitchFamily="34" charset="0"/>
          <a:ea typeface="+mn-ea"/>
          <a:cs typeface="Arial" pitchFamily="34" charset="0"/>
        </a:defRPr>
      </a:lvl3pPr>
      <a:lvl4pPr marL="1027113" indent="-173038" algn="l" defTabSz="914400" rtl="0" eaLnBrk="1" latinLnBrk="0" hangingPunct="1">
        <a:spcBef>
          <a:spcPct val="20000"/>
        </a:spcBef>
        <a:buClr>
          <a:schemeClr val="bg2">
            <a:lumMod val="50000"/>
          </a:schemeClr>
        </a:buClr>
        <a:buFont typeface="Arial" pitchFamily="34" charset="0"/>
        <a:buChar char="–"/>
        <a:defRPr sz="1200" b="0" kern="1200">
          <a:solidFill>
            <a:schemeClr val="tx2">
              <a:lumMod val="50000"/>
            </a:schemeClr>
          </a:solidFill>
          <a:latin typeface="Arial" pitchFamily="34" charset="0"/>
          <a:ea typeface="+mn-ea"/>
          <a:cs typeface="Arial" pitchFamily="34" charset="0"/>
        </a:defRPr>
      </a:lvl4pPr>
      <a:lvl5pPr marL="1254125" indent="-166688" algn="l" defTabSz="914400" rtl="0" eaLnBrk="1" latinLnBrk="0" hangingPunct="1">
        <a:spcBef>
          <a:spcPct val="20000"/>
        </a:spcBef>
        <a:buClr>
          <a:schemeClr val="bg2">
            <a:lumMod val="50000"/>
          </a:schemeClr>
        </a:buClr>
        <a:buFont typeface="Arial" pitchFamily="34" charset="0"/>
        <a:buChar char="•"/>
        <a:defRPr sz="1000" b="0" kern="1200">
          <a:solidFill>
            <a:schemeClr val="tx2">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Staff-to-Door Allocation (SDA) Model Overview</a:t>
            </a:r>
            <a:endParaRPr lang="en-US" dirty="0"/>
          </a:p>
        </p:txBody>
      </p:sp>
      <p:sp>
        <p:nvSpPr>
          <p:cNvPr id="3" name="Content Placeholder 2"/>
          <p:cNvSpPr>
            <a:spLocks noGrp="1"/>
          </p:cNvSpPr>
          <p:nvPr>
            <p:ph sz="quarter" idx="4"/>
          </p:nvPr>
        </p:nvSpPr>
        <p:spPr/>
        <p:txBody>
          <a:bodyPr>
            <a:normAutofit fontScale="92500" lnSpcReduction="20000"/>
          </a:bodyPr>
          <a:lstStyle/>
          <a:p>
            <a:r>
              <a:rPr lang="en-US" dirty="0" smtClean="0"/>
              <a:t>Evan Lynch</a:t>
            </a:r>
            <a:endParaRPr lang="en-US" dirty="0"/>
          </a:p>
        </p:txBody>
      </p:sp>
      <p:sp>
        <p:nvSpPr>
          <p:cNvPr id="4" name="Content Placeholder 3"/>
          <p:cNvSpPr>
            <a:spLocks noGrp="1"/>
          </p:cNvSpPr>
          <p:nvPr>
            <p:ph sz="quarter" idx="13"/>
          </p:nvPr>
        </p:nvSpPr>
        <p:spPr/>
        <p:txBody>
          <a:bodyPr/>
          <a:lstStyle/>
          <a:p>
            <a:endParaRPr lang="en-US" dirty="0"/>
          </a:p>
        </p:txBody>
      </p:sp>
      <p:sp>
        <p:nvSpPr>
          <p:cNvPr id="5" name="Content Placeholder 4"/>
          <p:cNvSpPr>
            <a:spLocks noGrp="1"/>
          </p:cNvSpPr>
          <p:nvPr>
            <p:ph sz="quarter" idx="14"/>
          </p:nvPr>
        </p:nvSpPr>
        <p:spPr/>
        <p:txBody>
          <a:bodyPr/>
          <a:lstStyle/>
          <a:p>
            <a:r>
              <a:rPr lang="en-US" dirty="0" smtClean="0"/>
              <a:t>Data Scientist</a:t>
            </a:r>
            <a:endParaRPr lang="en-US" dirty="0"/>
          </a:p>
        </p:txBody>
      </p:sp>
      <p:sp>
        <p:nvSpPr>
          <p:cNvPr id="6" name="Content Placeholder 5"/>
          <p:cNvSpPr>
            <a:spLocks noGrp="1"/>
          </p:cNvSpPr>
          <p:nvPr>
            <p:ph sz="quarter" idx="15"/>
          </p:nvPr>
        </p:nvSpPr>
        <p:spPr/>
        <p:txBody>
          <a:bodyPr anchor="ctr">
            <a:normAutofit fontScale="92500" lnSpcReduction="20000"/>
          </a:bodyPr>
          <a:lstStyle/>
          <a:p>
            <a:r>
              <a:rPr lang="en-US" dirty="0" smtClean="0"/>
              <a:t>Target FDC  |  Lake City, Florida</a:t>
            </a:r>
            <a:endParaRPr lang="en-US" dirty="0"/>
          </a:p>
        </p:txBody>
      </p:sp>
    </p:spTree>
    <p:extLst>
      <p:ext uri="{BB962C8B-B14F-4D97-AF65-F5344CB8AC3E}">
        <p14:creationId xmlns:p14="http://schemas.microsoft.com/office/powerpoint/2010/main" val="2840992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Introductions</a:t>
            </a:r>
          </a:p>
          <a:p>
            <a:r>
              <a:rPr lang="en-US" dirty="0" smtClean="0"/>
              <a:t>Problem Statement</a:t>
            </a:r>
          </a:p>
          <a:p>
            <a:r>
              <a:rPr lang="en-US" dirty="0" smtClean="0"/>
              <a:t>Model Overview</a:t>
            </a:r>
          </a:p>
          <a:p>
            <a:r>
              <a:rPr lang="en-US" dirty="0" smtClean="0"/>
              <a:t>Demo</a:t>
            </a:r>
          </a:p>
          <a:p>
            <a:r>
              <a:rPr lang="en-US" dirty="0" smtClean="0"/>
              <a:t>Discussion</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418513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600" dirty="0">
                <a:effectLst/>
              </a:rPr>
              <a:t>In large-scale distribution centers, the resource allocation decision, or which doors to assign to </a:t>
            </a:r>
            <a:r>
              <a:rPr lang="en-US" sz="1600" dirty="0" smtClean="0">
                <a:effectLst/>
              </a:rPr>
              <a:t>staff</a:t>
            </a:r>
            <a:r>
              <a:rPr lang="en-US" sz="1600" dirty="0">
                <a:effectLst/>
              </a:rPr>
              <a:t>, is </a:t>
            </a:r>
            <a:r>
              <a:rPr lang="en-US" sz="1600" dirty="0" smtClean="0">
                <a:effectLst/>
              </a:rPr>
              <a:t>difficult </a:t>
            </a:r>
            <a:r>
              <a:rPr lang="en-US" sz="1600" dirty="0">
                <a:effectLst/>
              </a:rPr>
              <a:t>due to high volatility in carton volume</a:t>
            </a:r>
          </a:p>
        </p:txBody>
      </p:sp>
      <p:sp>
        <p:nvSpPr>
          <p:cNvPr id="4" name="Content Placeholder 2"/>
          <p:cNvSpPr>
            <a:spLocks noGrp="1"/>
          </p:cNvSpPr>
          <p:nvPr>
            <p:ph idx="1"/>
          </p:nvPr>
        </p:nvSpPr>
        <p:spPr>
          <a:xfrm>
            <a:off x="1588472" y="1644579"/>
            <a:ext cx="2069215" cy="1253565"/>
          </a:xfrm>
        </p:spPr>
        <p:txBody>
          <a:bodyPr/>
          <a:lstStyle/>
          <a:p>
            <a:pPr marL="0" indent="0">
              <a:buNone/>
            </a:pPr>
            <a:r>
              <a:rPr lang="en-US" sz="1400" b="0" dirty="0" smtClean="0">
                <a:solidFill>
                  <a:schemeClr val="accent1">
                    <a:lumMod val="50000"/>
                  </a:schemeClr>
                </a:solidFill>
              </a:rPr>
              <a:t>Carton </a:t>
            </a:r>
            <a:r>
              <a:rPr lang="en-US" sz="1400" b="0" dirty="0">
                <a:solidFill>
                  <a:schemeClr val="accent1">
                    <a:lumMod val="50000"/>
                  </a:schemeClr>
                </a:solidFill>
              </a:rPr>
              <a:t>volume routed to a single </a:t>
            </a:r>
            <a:r>
              <a:rPr lang="en-US" sz="1400" b="0" dirty="0" smtClean="0">
                <a:solidFill>
                  <a:schemeClr val="accent1">
                    <a:lumMod val="50000"/>
                  </a:schemeClr>
                </a:solidFill>
              </a:rPr>
              <a:t>door </a:t>
            </a:r>
            <a:r>
              <a:rPr lang="en-US" sz="1400" b="0" dirty="0">
                <a:solidFill>
                  <a:schemeClr val="accent1">
                    <a:lumMod val="50000"/>
                  </a:schemeClr>
                </a:solidFill>
              </a:rPr>
              <a:t>varies widely throughout the </a:t>
            </a:r>
            <a:r>
              <a:rPr lang="en-US" sz="1400" b="0" dirty="0" smtClean="0">
                <a:solidFill>
                  <a:schemeClr val="accent1">
                    <a:lumMod val="50000"/>
                  </a:schemeClr>
                </a:solidFill>
              </a:rPr>
              <a:t>day. </a:t>
            </a:r>
            <a:r>
              <a:rPr lang="en-US" sz="1400" b="0" dirty="0">
                <a:solidFill>
                  <a:schemeClr val="accent1">
                    <a:lumMod val="50000"/>
                  </a:schemeClr>
                </a:solidFill>
              </a:rPr>
              <a:t>In one hour there could be 200 </a:t>
            </a:r>
            <a:r>
              <a:rPr lang="en-US" sz="1400" b="0" dirty="0" smtClean="0">
                <a:solidFill>
                  <a:schemeClr val="accent1">
                    <a:lumMod val="50000"/>
                  </a:schemeClr>
                </a:solidFill>
              </a:rPr>
              <a:t>cartons </a:t>
            </a:r>
            <a:r>
              <a:rPr lang="en-US" sz="1400" b="0" dirty="0">
                <a:solidFill>
                  <a:schemeClr val="accent1">
                    <a:lumMod val="50000"/>
                  </a:schemeClr>
                </a:solidFill>
              </a:rPr>
              <a:t>and </a:t>
            </a:r>
            <a:r>
              <a:rPr lang="en-US" sz="1400" b="0" dirty="0" smtClean="0">
                <a:solidFill>
                  <a:schemeClr val="accent1">
                    <a:lumMod val="50000"/>
                  </a:schemeClr>
                </a:solidFill>
              </a:rPr>
              <a:t>20 in the </a:t>
            </a:r>
            <a:r>
              <a:rPr lang="en-US" sz="1400" b="0" dirty="0">
                <a:solidFill>
                  <a:schemeClr val="accent1">
                    <a:lumMod val="50000"/>
                  </a:schemeClr>
                </a:solidFill>
              </a:rPr>
              <a:t>next </a:t>
            </a:r>
            <a:r>
              <a:rPr lang="en-US" sz="1400" b="0" dirty="0" smtClean="0">
                <a:solidFill>
                  <a:schemeClr val="accent1">
                    <a:lumMod val="50000"/>
                  </a:schemeClr>
                </a:solidFill>
              </a:rPr>
              <a:t>hour. </a:t>
            </a:r>
            <a:endParaRPr lang="en-US" sz="1400" b="0" dirty="0">
              <a:solidFill>
                <a:schemeClr val="accent1">
                  <a:lumMod val="50000"/>
                </a:schemeClr>
              </a:solidFill>
            </a:endParaRPr>
          </a:p>
        </p:txBody>
      </p:sp>
      <p:sp>
        <p:nvSpPr>
          <p:cNvPr id="9" name="Tombstone"/>
          <p:cNvSpPr/>
          <p:nvPr>
            <p:custDataLst>
              <p:tags r:id="rId1"/>
            </p:custDataLst>
          </p:nvPr>
        </p:nvSpPr>
        <p:spPr>
          <a:xfrm>
            <a:off x="1012197" y="5396125"/>
            <a:ext cx="7315200" cy="49390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C00000"/>
                </a:solidFill>
              </a:rPr>
              <a:t>As </a:t>
            </a:r>
            <a:r>
              <a:rPr lang="en-US" sz="1400" dirty="0">
                <a:solidFill>
                  <a:srgbClr val="C00000"/>
                </a:solidFill>
              </a:rPr>
              <a:t>a manager, how can I allocate my </a:t>
            </a:r>
            <a:r>
              <a:rPr lang="en-US" sz="1400" dirty="0" smtClean="0">
                <a:solidFill>
                  <a:srgbClr val="C00000"/>
                </a:solidFill>
              </a:rPr>
              <a:t>staff </a:t>
            </a:r>
            <a:r>
              <a:rPr lang="en-US" sz="1400" dirty="0">
                <a:solidFill>
                  <a:srgbClr val="C00000"/>
                </a:solidFill>
              </a:rPr>
              <a:t>such that they can meet </a:t>
            </a:r>
            <a:r>
              <a:rPr lang="en-US" sz="1400" dirty="0" smtClean="0">
                <a:solidFill>
                  <a:srgbClr val="C00000"/>
                </a:solidFill>
              </a:rPr>
              <a:t>the productivity </a:t>
            </a:r>
            <a:r>
              <a:rPr lang="en-US" sz="1400" dirty="0">
                <a:solidFill>
                  <a:srgbClr val="C00000"/>
                </a:solidFill>
              </a:rPr>
              <a:t>goal, when volume is constantly shifting? </a:t>
            </a:r>
          </a:p>
        </p:txBody>
      </p:sp>
      <p:sp>
        <p:nvSpPr>
          <p:cNvPr id="10" name="Arrow - Pointing Down"/>
          <p:cNvSpPr/>
          <p:nvPr/>
        </p:nvSpPr>
        <p:spPr>
          <a:xfrm rot="5400000">
            <a:off x="3244245" y="4176461"/>
            <a:ext cx="1664543" cy="19821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ym typeface="+mn-lt"/>
            </a:endParaRPr>
          </a:p>
        </p:txBody>
      </p:sp>
      <p:sp>
        <p:nvSpPr>
          <p:cNvPr id="12" name="Content Placeholder 2"/>
          <p:cNvSpPr txBox="1">
            <a:spLocks/>
          </p:cNvSpPr>
          <p:nvPr/>
        </p:nvSpPr>
        <p:spPr>
          <a:xfrm>
            <a:off x="1655345" y="3443293"/>
            <a:ext cx="2116830" cy="1407684"/>
          </a:xfrm>
          <a:prstGeom prst="rect">
            <a:avLst/>
          </a:prstGeom>
        </p:spPr>
        <p:txBody>
          <a:bodyPr lIns="0" rIns="0"/>
          <a:lstStyle>
            <a:lvl1pPr marL="0" indent="0" algn="l" defTabSz="914400" rtl="0" eaLnBrk="1" latinLnBrk="0" hangingPunct="1">
              <a:lnSpc>
                <a:spcPct val="100000"/>
              </a:lnSpc>
              <a:spcBef>
                <a:spcPts val="0"/>
              </a:spcBef>
              <a:spcAft>
                <a:spcPts val="300"/>
              </a:spcAft>
              <a:buFont typeface="Arial" panose="020B0604020202020204" pitchFamily="34" charset="0"/>
              <a:buNone/>
              <a:defRPr sz="1400" b="1"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2pPr>
            <a:lvl3pPr marL="914400" indent="-228600" algn="l" defTabSz="914400" rtl="0" eaLnBrk="1" latinLnBrk="0" hangingPunct="1">
              <a:lnSpc>
                <a:spcPct val="10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3pPr>
            <a:lvl4pPr marL="1371600" indent="-228600" algn="l" defTabSz="914400" rtl="0" eaLnBrk="1" latinLnBrk="0" hangingPunct="1">
              <a:lnSpc>
                <a:spcPct val="10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0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5pPr>
            <a:lvl6pPr marL="2286000" indent="-228600" algn="l" defTabSz="914400" rtl="0" eaLnBrk="1" latinLnBrk="0" hangingPunct="1">
              <a:lnSpc>
                <a:spcPct val="10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6pPr>
            <a:lvl7pPr marL="2743200" indent="-228600" algn="l" defTabSz="914400" rtl="0" eaLnBrk="1" latinLnBrk="0" hangingPunct="1">
              <a:lnSpc>
                <a:spcPct val="10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7pPr>
            <a:lvl8pPr marL="3200400" indent="-228600" algn="l" defTabSz="914400" rtl="0" eaLnBrk="1" latinLnBrk="0" hangingPunct="1">
              <a:lnSpc>
                <a:spcPct val="100000"/>
              </a:lnSpc>
              <a:spcBef>
                <a:spcPts val="0"/>
              </a:spcBef>
              <a:spcAft>
                <a:spcPts val="300"/>
              </a:spcAft>
              <a:buClr>
                <a:schemeClr val="tx2"/>
              </a:buClr>
              <a:buFont typeface="Arial" panose="020B0604020202020204" pitchFamily="34" charset="0"/>
              <a:buChar char="•"/>
              <a:defRPr sz="1400" kern="1200">
                <a:solidFill>
                  <a:schemeClr val="tx1"/>
                </a:solidFill>
                <a:latin typeface="+mn-lt"/>
                <a:ea typeface="+mn-ea"/>
                <a:cs typeface="+mn-cs"/>
              </a:defRPr>
            </a:lvl8pPr>
            <a:lvl9pPr marL="3657600" indent="-222250" algn="l" defTabSz="914400" rtl="0" eaLnBrk="1" latinLnBrk="0" hangingPunct="1">
              <a:lnSpc>
                <a:spcPct val="100000"/>
              </a:lnSpc>
              <a:spcBef>
                <a:spcPts val="0"/>
              </a:spcBef>
              <a:spcAft>
                <a:spcPts val="300"/>
              </a:spcAft>
              <a:buClr>
                <a:schemeClr val="tx2"/>
              </a:buClr>
              <a:buFont typeface="Arial" panose="020B0604020202020204" pitchFamily="34" charset="0"/>
              <a:buChar char="•"/>
              <a:defRPr sz="1400" kern="1200" baseline="0">
                <a:solidFill>
                  <a:schemeClr val="tx1"/>
                </a:solidFill>
                <a:latin typeface="+mn-lt"/>
                <a:ea typeface="+mn-ea"/>
                <a:cs typeface="+mn-cs"/>
              </a:defRPr>
            </a:lvl9pPr>
          </a:lstStyle>
          <a:p>
            <a:pPr fontAlgn="auto"/>
            <a:r>
              <a:rPr lang="en-US" b="0" dirty="0" smtClean="0">
                <a:solidFill>
                  <a:schemeClr val="accent1">
                    <a:lumMod val="50000"/>
                  </a:schemeClr>
                </a:solidFill>
              </a:rPr>
              <a:t>Volume </a:t>
            </a:r>
            <a:r>
              <a:rPr lang="en-US" b="0" dirty="0">
                <a:solidFill>
                  <a:schemeClr val="accent1">
                    <a:lumMod val="50000"/>
                  </a:schemeClr>
                </a:solidFill>
              </a:rPr>
              <a:t>across an entire set of doors </a:t>
            </a:r>
            <a:r>
              <a:rPr lang="en-US" b="0" dirty="0" smtClean="0">
                <a:solidFill>
                  <a:schemeClr val="accent1">
                    <a:lumMod val="50000"/>
                  </a:schemeClr>
                </a:solidFill>
              </a:rPr>
              <a:t>varies widely at </a:t>
            </a:r>
            <a:r>
              <a:rPr lang="en-US" b="0" dirty="0">
                <a:solidFill>
                  <a:schemeClr val="accent1">
                    <a:lumMod val="50000"/>
                  </a:schemeClr>
                </a:solidFill>
              </a:rPr>
              <a:t>any given </a:t>
            </a:r>
            <a:r>
              <a:rPr lang="en-US" b="0" dirty="0" smtClean="0">
                <a:solidFill>
                  <a:schemeClr val="accent1">
                    <a:lumMod val="50000"/>
                  </a:schemeClr>
                </a:solidFill>
              </a:rPr>
              <a:t>time. One door could be receiving 200 cartons, while the next two doors receive nothing. </a:t>
            </a:r>
            <a:endParaRPr lang="en-US" b="0" dirty="0">
              <a:solidFill>
                <a:schemeClr val="accent1">
                  <a:lumMod val="50000"/>
                </a:schemeClr>
              </a:solidFill>
            </a:endParaRPr>
          </a:p>
        </p:txBody>
      </p:sp>
      <p:sp>
        <p:nvSpPr>
          <p:cNvPr id="13" name="Rectangle 12"/>
          <p:cNvSpPr/>
          <p:nvPr/>
        </p:nvSpPr>
        <p:spPr>
          <a:xfrm>
            <a:off x="371459" y="1644581"/>
            <a:ext cx="1078650" cy="1253565"/>
          </a:xfrm>
          <a:prstGeom prst="rect">
            <a:avLst/>
          </a:prstGeom>
          <a:solidFill>
            <a:schemeClr val="tx2"/>
          </a:solidFill>
          <a:ln w="12700" cap="flat" cmpd="sng" algn="ctr">
            <a:noFill/>
            <a:prstDash val="solid"/>
            <a:miter lim="800000"/>
          </a:ln>
          <a:effectLst/>
        </p:spPr>
        <p:txBody>
          <a:bodyPr wrap="square" rtlCol="0" anchor="ctr"/>
          <a:lstStyle/>
          <a:p>
            <a:pPr marL="0" marR="0" indent="0" algn="ctr" defTabSz="457200" eaLnBrk="1" fontAlgn="auto" latinLnBrk="0" hangingPunct="1">
              <a:lnSpc>
                <a:spcPct val="100000"/>
              </a:lnSpc>
              <a:spcBef>
                <a:spcPts val="0"/>
              </a:spcBef>
              <a:spcAft>
                <a:spcPts val="0"/>
              </a:spcAft>
              <a:buClrTx/>
              <a:buSzTx/>
              <a:buFontTx/>
              <a:buNone/>
              <a:tabLst/>
            </a:pPr>
            <a:r>
              <a:rPr lang="en-US" sz="1400" b="1" kern="0" dirty="0" smtClean="0">
                <a:solidFill>
                  <a:schemeClr val="bg1"/>
                </a:solidFill>
                <a:latin typeface="+mn-lt"/>
              </a:rPr>
              <a:t>At a single door </a:t>
            </a:r>
            <a:r>
              <a:rPr lang="en-US" sz="1400" b="1" kern="0" dirty="0">
                <a:solidFill>
                  <a:schemeClr val="bg1"/>
                </a:solidFill>
                <a:latin typeface="+mn-lt"/>
              </a:rPr>
              <a:t>over time</a:t>
            </a:r>
            <a:endParaRPr kumimoji="0" lang="en-US" sz="1400" b="1" i="0" u="none" strike="noStrike" kern="0" cap="none" spc="0" normalizeH="0" baseline="0" noProof="0" dirty="0">
              <a:ln>
                <a:noFill/>
              </a:ln>
              <a:solidFill>
                <a:schemeClr val="bg1"/>
              </a:solidFill>
              <a:effectLst/>
              <a:uLnTx/>
              <a:uFillTx/>
              <a:latin typeface="+mn-lt"/>
            </a:endParaRPr>
          </a:p>
        </p:txBody>
      </p:sp>
      <p:sp>
        <p:nvSpPr>
          <p:cNvPr id="14" name="Rectangle 13"/>
          <p:cNvSpPr/>
          <p:nvPr/>
        </p:nvSpPr>
        <p:spPr>
          <a:xfrm>
            <a:off x="371458" y="3443294"/>
            <a:ext cx="1078651" cy="1407683"/>
          </a:xfrm>
          <a:prstGeom prst="rect">
            <a:avLst/>
          </a:prstGeom>
          <a:solidFill>
            <a:schemeClr val="tx2"/>
          </a:solidFill>
          <a:ln w="12700" cap="flat" cmpd="sng" algn="ctr">
            <a:noFill/>
            <a:prstDash val="solid"/>
            <a:miter lim="800000"/>
          </a:ln>
          <a:effectLst/>
        </p:spPr>
        <p:txBody>
          <a:bodyPr wrap="square" rtlCol="0" anchor="ctr"/>
          <a:lstStyle/>
          <a:p>
            <a:pPr marL="0" marR="0" indent="0" algn="ctr" defTabSz="457200" eaLnBrk="1" fontAlgn="auto" latinLnBrk="0" hangingPunct="1">
              <a:lnSpc>
                <a:spcPct val="100000"/>
              </a:lnSpc>
              <a:spcBef>
                <a:spcPts val="0"/>
              </a:spcBef>
              <a:spcAft>
                <a:spcPts val="0"/>
              </a:spcAft>
              <a:buClrTx/>
              <a:buSzTx/>
              <a:buFontTx/>
              <a:buNone/>
              <a:tabLst/>
            </a:pPr>
            <a:r>
              <a:rPr lang="en-US" sz="1400" b="1" kern="0" dirty="0" smtClean="0">
                <a:solidFill>
                  <a:schemeClr val="bg1"/>
                </a:solidFill>
              </a:rPr>
              <a:t>Across entire sets of doors </a:t>
            </a:r>
            <a:r>
              <a:rPr lang="en-US" sz="1400" b="1" kern="0" dirty="0">
                <a:solidFill>
                  <a:schemeClr val="bg1"/>
                </a:solidFill>
              </a:rPr>
              <a:t>at any given time</a:t>
            </a:r>
          </a:p>
        </p:txBody>
      </p:sp>
      <p:graphicFrame>
        <p:nvGraphicFramePr>
          <p:cNvPr id="24" name="Chart 23"/>
          <p:cNvGraphicFramePr/>
          <p:nvPr>
            <p:extLst>
              <p:ext uri="{D42A27DB-BD31-4B8C-83A1-F6EECF244321}">
                <p14:modId xmlns:p14="http://schemas.microsoft.com/office/powerpoint/2010/main" val="1565003889"/>
              </p:ext>
            </p:extLst>
          </p:nvPr>
        </p:nvGraphicFramePr>
        <p:xfrm>
          <a:off x="4440484" y="1383674"/>
          <a:ext cx="4427067" cy="17753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p:cNvGraphicFramePr/>
          <p:nvPr>
            <p:extLst>
              <p:ext uri="{D42A27DB-BD31-4B8C-83A1-F6EECF244321}">
                <p14:modId xmlns:p14="http://schemas.microsoft.com/office/powerpoint/2010/main" val="3122055311"/>
              </p:ext>
            </p:extLst>
          </p:nvPr>
        </p:nvGraphicFramePr>
        <p:xfrm>
          <a:off x="4440484" y="3305103"/>
          <a:ext cx="4427067" cy="1684064"/>
        </p:xfrm>
        <a:graphic>
          <a:graphicData uri="http://schemas.openxmlformats.org/drawingml/2006/chart">
            <c:chart xmlns:c="http://schemas.openxmlformats.org/drawingml/2006/chart" xmlns:r="http://schemas.openxmlformats.org/officeDocument/2006/relationships" r:id="rId4"/>
          </a:graphicData>
        </a:graphic>
      </p:graphicFrame>
      <p:sp>
        <p:nvSpPr>
          <p:cNvPr id="26" name="Arrow - Pointing Down"/>
          <p:cNvSpPr/>
          <p:nvPr/>
        </p:nvSpPr>
        <p:spPr>
          <a:xfrm rot="5400000">
            <a:off x="3273315" y="2237675"/>
            <a:ext cx="1606403" cy="19821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sym typeface="+mn-lt"/>
            </a:endParaRPr>
          </a:p>
        </p:txBody>
      </p:sp>
      <p:sp>
        <p:nvSpPr>
          <p:cNvPr id="27" name="Rectangle 26"/>
          <p:cNvSpPr/>
          <p:nvPr/>
        </p:nvSpPr>
        <p:spPr>
          <a:xfrm>
            <a:off x="371459" y="1164441"/>
            <a:ext cx="3429578" cy="274651"/>
          </a:xfrm>
          <a:prstGeom prst="rect">
            <a:avLst/>
          </a:prstGeom>
          <a:solidFill>
            <a:schemeClr val="tx2"/>
          </a:solidFill>
          <a:ln w="12700" cap="flat" cmpd="sng" algn="ctr">
            <a:noFill/>
            <a:prstDash val="solid"/>
            <a:miter lim="800000"/>
          </a:ln>
          <a:effectLst/>
        </p:spPr>
        <p:txBody>
          <a:bodyPr wrap="square" rtlCol="0" anchor="ctr"/>
          <a:lstStyle/>
          <a:p>
            <a:pPr marL="0" marR="0" indent="0" algn="ctr" defTabSz="457200" eaLnBrk="1" fontAlgn="auto" latinLnBrk="0" hangingPunct="1">
              <a:lnSpc>
                <a:spcPct val="100000"/>
              </a:lnSpc>
              <a:spcBef>
                <a:spcPts val="0"/>
              </a:spcBef>
              <a:spcAft>
                <a:spcPts val="0"/>
              </a:spcAft>
              <a:buClrTx/>
              <a:buSzTx/>
              <a:buFontTx/>
              <a:buNone/>
              <a:tabLst/>
            </a:pPr>
            <a:r>
              <a:rPr lang="en-US" sz="1200" b="1" kern="0" dirty="0" smtClean="0">
                <a:solidFill>
                  <a:schemeClr val="bg1"/>
                </a:solidFill>
                <a:latin typeface="+mn-lt"/>
              </a:rPr>
              <a:t>Examples of Volume Fluctuation</a:t>
            </a:r>
            <a:endParaRPr kumimoji="0" lang="en-US" sz="1200" b="1" i="0" u="none" strike="noStrike" kern="0" cap="none" spc="0" normalizeH="0" baseline="0" noProof="0" dirty="0">
              <a:ln>
                <a:noFill/>
              </a:ln>
              <a:solidFill>
                <a:schemeClr val="bg1"/>
              </a:solidFill>
              <a:effectLst/>
              <a:uLnTx/>
              <a:uFillTx/>
              <a:latin typeface="+mn-lt"/>
            </a:endParaRPr>
          </a:p>
        </p:txBody>
      </p:sp>
    </p:spTree>
    <p:extLst>
      <p:ext uri="{BB962C8B-B14F-4D97-AF65-F5344CB8AC3E}">
        <p14:creationId xmlns:p14="http://schemas.microsoft.com/office/powerpoint/2010/main" val="3217253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dirty="0">
                <a:effectLst/>
              </a:rPr>
              <a:t>There are </a:t>
            </a:r>
            <a:r>
              <a:rPr lang="en-US" sz="1800" dirty="0" smtClean="0">
                <a:effectLst/>
              </a:rPr>
              <a:t>generally two methodologies one could use </a:t>
            </a:r>
            <a:r>
              <a:rPr lang="en-US" sz="1800" dirty="0">
                <a:effectLst/>
              </a:rPr>
              <a:t>to </a:t>
            </a:r>
            <a:r>
              <a:rPr lang="en-US" sz="1800" dirty="0" smtClean="0">
                <a:effectLst/>
              </a:rPr>
              <a:t>allocate staff to sets of doors</a:t>
            </a:r>
            <a:endParaRPr lang="en-US" sz="1800" dirty="0">
              <a:effectLst/>
            </a:endParaRPr>
          </a:p>
        </p:txBody>
      </p:sp>
      <p:sp>
        <p:nvSpPr>
          <p:cNvPr id="5" name="Rectangle 4"/>
          <p:cNvSpPr/>
          <p:nvPr/>
        </p:nvSpPr>
        <p:spPr>
          <a:xfrm>
            <a:off x="837720" y="1330710"/>
            <a:ext cx="3146611" cy="80682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Door-Based Policy</a:t>
            </a:r>
            <a:endParaRPr lang="en-US" b="1" dirty="0"/>
          </a:p>
        </p:txBody>
      </p:sp>
      <p:sp>
        <p:nvSpPr>
          <p:cNvPr id="6" name="Rectangle 5"/>
          <p:cNvSpPr/>
          <p:nvPr/>
        </p:nvSpPr>
        <p:spPr>
          <a:xfrm>
            <a:off x="4974448" y="1330710"/>
            <a:ext cx="3146611" cy="80682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Volume-Based Policy</a:t>
            </a:r>
            <a:endParaRPr lang="en-US" b="1" dirty="0"/>
          </a:p>
        </p:txBody>
      </p:sp>
      <p:sp>
        <p:nvSpPr>
          <p:cNvPr id="7" name="Rectangle 6"/>
          <p:cNvSpPr/>
          <p:nvPr/>
        </p:nvSpPr>
        <p:spPr>
          <a:xfrm>
            <a:off x="4800119" y="1192306"/>
            <a:ext cx="3496235" cy="368842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1"/>
          <p:cNvSpPr txBox="1">
            <a:spLocks/>
          </p:cNvSpPr>
          <p:nvPr/>
        </p:nvSpPr>
        <p:spPr>
          <a:xfrm>
            <a:off x="837720" y="2376606"/>
            <a:ext cx="3146611" cy="2309767"/>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1000"/>
              </a:spcAft>
              <a:buClr>
                <a:schemeClr val="accent5"/>
              </a:buClr>
              <a:buFont typeface="Arial" pitchFamily="34" charset="0"/>
              <a:buChar char="•"/>
              <a:defRPr sz="2400" b="0" kern="1200">
                <a:solidFill>
                  <a:schemeClr val="tx2">
                    <a:lumMod val="50000"/>
                  </a:schemeClr>
                </a:solidFill>
                <a:latin typeface="Arial" pitchFamily="34" charset="0"/>
                <a:ea typeface="+mn-ea"/>
                <a:cs typeface="Arial" pitchFamily="34" charset="0"/>
              </a:defRPr>
            </a:lvl1pPr>
            <a:lvl2pPr marL="574675" indent="-234950" algn="l" defTabSz="914400" rtl="0" eaLnBrk="1" latinLnBrk="0" hangingPunct="1">
              <a:spcBef>
                <a:spcPts val="0"/>
              </a:spcBef>
              <a:spcAft>
                <a:spcPts val="800"/>
              </a:spcAft>
              <a:buClr>
                <a:schemeClr val="accent5"/>
              </a:buClr>
              <a:buFont typeface="Arial" pitchFamily="34" charset="0"/>
              <a:buChar char="–"/>
              <a:defRPr sz="2200" b="0" kern="1200">
                <a:solidFill>
                  <a:schemeClr val="tx2">
                    <a:lumMod val="50000"/>
                  </a:schemeClr>
                </a:solidFill>
                <a:latin typeface="Arial" pitchFamily="34" charset="0"/>
                <a:ea typeface="+mn-ea"/>
                <a:cs typeface="Arial" pitchFamily="34" charset="0"/>
              </a:defRPr>
            </a:lvl2pPr>
            <a:lvl3pPr marL="914400" indent="-227013" algn="l" defTabSz="914400" rtl="0" eaLnBrk="1" latinLnBrk="0" hangingPunct="1">
              <a:spcBef>
                <a:spcPct val="20000"/>
              </a:spcBef>
              <a:buClr>
                <a:schemeClr val="accent5"/>
              </a:buClr>
              <a:buFont typeface="Arial" pitchFamily="34" charset="0"/>
              <a:buChar char="•"/>
              <a:defRPr sz="2000" b="0" kern="1200">
                <a:solidFill>
                  <a:schemeClr val="tx2">
                    <a:lumMod val="50000"/>
                  </a:schemeClr>
                </a:solidFill>
                <a:latin typeface="Arial" pitchFamily="34" charset="0"/>
                <a:ea typeface="+mn-ea"/>
                <a:cs typeface="Arial" pitchFamily="34" charset="0"/>
              </a:defRPr>
            </a:lvl3pPr>
            <a:lvl4pPr marL="1087438" indent="-112713" algn="l" defTabSz="914400" rtl="0" eaLnBrk="1" latinLnBrk="0" hangingPunct="1">
              <a:spcBef>
                <a:spcPct val="20000"/>
              </a:spcBef>
              <a:buClr>
                <a:schemeClr val="bg2">
                  <a:lumMod val="50000"/>
                </a:schemeClr>
              </a:buClr>
              <a:buFont typeface="Arial" pitchFamily="34" charset="0"/>
              <a:buChar char="–"/>
              <a:defRPr sz="1200" b="0" kern="1200">
                <a:solidFill>
                  <a:schemeClr val="tx2">
                    <a:lumMod val="50000"/>
                  </a:schemeClr>
                </a:solidFill>
                <a:latin typeface="Arial" pitchFamily="34" charset="0"/>
                <a:ea typeface="+mn-ea"/>
                <a:cs typeface="Arial" pitchFamily="34" charset="0"/>
              </a:defRPr>
            </a:lvl4pPr>
            <a:lvl5pPr marL="1254125" indent="-112713" algn="l" defTabSz="914400" rtl="0" eaLnBrk="1" latinLnBrk="0" hangingPunct="1">
              <a:spcBef>
                <a:spcPct val="20000"/>
              </a:spcBef>
              <a:buClr>
                <a:schemeClr val="bg2">
                  <a:lumMod val="50000"/>
                </a:schemeClr>
              </a:buClr>
              <a:buFont typeface="Arial" pitchFamily="34" charset="0"/>
              <a:buChar char="•"/>
              <a:defRPr sz="1000" b="0" kern="1200">
                <a:solidFill>
                  <a:schemeClr val="tx2">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Spread the door assignments evenly across the staff by taking the number of doors divided by the number of staff (e.g. 100 doors / 20 staff = 5 doors per staff member)</a:t>
            </a:r>
          </a:p>
          <a:p>
            <a:r>
              <a:rPr lang="en-US" sz="1200" dirty="0" smtClean="0"/>
              <a:t>At first glance this appears to be the most fair, because the doors are spread evenly among all staff members</a:t>
            </a:r>
          </a:p>
          <a:p>
            <a:r>
              <a:rPr lang="en-US" sz="1200" b="1" dirty="0" smtClean="0"/>
              <a:t>But what if one set of doors experiences significantly higher volume than another?</a:t>
            </a:r>
            <a:endParaRPr lang="en-US" sz="1200" b="1" dirty="0"/>
          </a:p>
        </p:txBody>
      </p:sp>
      <p:sp>
        <p:nvSpPr>
          <p:cNvPr id="11" name="Content Placeholder 1"/>
          <p:cNvSpPr txBox="1">
            <a:spLocks/>
          </p:cNvSpPr>
          <p:nvPr/>
        </p:nvSpPr>
        <p:spPr>
          <a:xfrm>
            <a:off x="4925623" y="2376607"/>
            <a:ext cx="3146611" cy="2309767"/>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1000"/>
              </a:spcAft>
              <a:buClr>
                <a:schemeClr val="accent5"/>
              </a:buClr>
              <a:buFont typeface="Arial" pitchFamily="34" charset="0"/>
              <a:buChar char="•"/>
              <a:defRPr sz="2400" b="0" kern="1200">
                <a:solidFill>
                  <a:schemeClr val="tx2">
                    <a:lumMod val="50000"/>
                  </a:schemeClr>
                </a:solidFill>
                <a:latin typeface="Arial" pitchFamily="34" charset="0"/>
                <a:ea typeface="+mn-ea"/>
                <a:cs typeface="Arial" pitchFamily="34" charset="0"/>
              </a:defRPr>
            </a:lvl1pPr>
            <a:lvl2pPr marL="574675" indent="-234950" algn="l" defTabSz="914400" rtl="0" eaLnBrk="1" latinLnBrk="0" hangingPunct="1">
              <a:spcBef>
                <a:spcPts val="0"/>
              </a:spcBef>
              <a:spcAft>
                <a:spcPts val="800"/>
              </a:spcAft>
              <a:buClr>
                <a:schemeClr val="accent5"/>
              </a:buClr>
              <a:buFont typeface="Arial" pitchFamily="34" charset="0"/>
              <a:buChar char="–"/>
              <a:defRPr sz="2200" b="0" kern="1200">
                <a:solidFill>
                  <a:schemeClr val="tx2">
                    <a:lumMod val="50000"/>
                  </a:schemeClr>
                </a:solidFill>
                <a:latin typeface="Arial" pitchFamily="34" charset="0"/>
                <a:ea typeface="+mn-ea"/>
                <a:cs typeface="Arial" pitchFamily="34" charset="0"/>
              </a:defRPr>
            </a:lvl2pPr>
            <a:lvl3pPr marL="914400" indent="-227013" algn="l" defTabSz="914400" rtl="0" eaLnBrk="1" latinLnBrk="0" hangingPunct="1">
              <a:spcBef>
                <a:spcPct val="20000"/>
              </a:spcBef>
              <a:buClr>
                <a:schemeClr val="accent5"/>
              </a:buClr>
              <a:buFont typeface="Arial" pitchFamily="34" charset="0"/>
              <a:buChar char="•"/>
              <a:defRPr sz="2000" b="0" kern="1200">
                <a:solidFill>
                  <a:schemeClr val="tx2">
                    <a:lumMod val="50000"/>
                  </a:schemeClr>
                </a:solidFill>
                <a:latin typeface="Arial" pitchFamily="34" charset="0"/>
                <a:ea typeface="+mn-ea"/>
                <a:cs typeface="Arial" pitchFamily="34" charset="0"/>
              </a:defRPr>
            </a:lvl3pPr>
            <a:lvl4pPr marL="1087438" indent="-112713" algn="l" defTabSz="914400" rtl="0" eaLnBrk="1" latinLnBrk="0" hangingPunct="1">
              <a:spcBef>
                <a:spcPct val="20000"/>
              </a:spcBef>
              <a:buClr>
                <a:schemeClr val="bg2">
                  <a:lumMod val="50000"/>
                </a:schemeClr>
              </a:buClr>
              <a:buFont typeface="Arial" pitchFamily="34" charset="0"/>
              <a:buChar char="–"/>
              <a:defRPr sz="1200" b="0" kern="1200">
                <a:solidFill>
                  <a:schemeClr val="tx2">
                    <a:lumMod val="50000"/>
                  </a:schemeClr>
                </a:solidFill>
                <a:latin typeface="Arial" pitchFamily="34" charset="0"/>
                <a:ea typeface="+mn-ea"/>
                <a:cs typeface="Arial" pitchFamily="34" charset="0"/>
              </a:defRPr>
            </a:lvl4pPr>
            <a:lvl5pPr marL="1254125" indent="-112713" algn="l" defTabSz="914400" rtl="0" eaLnBrk="1" latinLnBrk="0" hangingPunct="1">
              <a:spcBef>
                <a:spcPct val="20000"/>
              </a:spcBef>
              <a:buClr>
                <a:schemeClr val="bg2">
                  <a:lumMod val="50000"/>
                </a:schemeClr>
              </a:buClr>
              <a:buFont typeface="Arial" pitchFamily="34" charset="0"/>
              <a:buChar char="•"/>
              <a:defRPr sz="1000" b="0" kern="1200">
                <a:solidFill>
                  <a:schemeClr val="tx2">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smtClean="0"/>
              <a:t>Spread the </a:t>
            </a:r>
            <a:r>
              <a:rPr lang="en-US" sz="1200" b="1" dirty="0" smtClean="0"/>
              <a:t>volume </a:t>
            </a:r>
            <a:r>
              <a:rPr lang="en-US" sz="1200" dirty="0" smtClean="0"/>
              <a:t>evenly across the staff, regardless of whether that volume falls to one door or many (e.g. assign one person to door 50, which is expected to have a volume of 170 cartons. Assign another person to doors 51-55, which in aggregate is expected to have a volume of 170 cartons.)</a:t>
            </a:r>
          </a:p>
          <a:p>
            <a:r>
              <a:rPr lang="en-US" sz="1200" b="1" dirty="0" smtClean="0"/>
              <a:t>But what if one person is assigned to a significantly higher number of doors than another?</a:t>
            </a:r>
            <a:endParaRPr lang="en-US" sz="1200" b="1" dirty="0"/>
          </a:p>
        </p:txBody>
      </p:sp>
      <p:sp>
        <p:nvSpPr>
          <p:cNvPr id="12" name="Rectangular Callout 11"/>
          <p:cNvSpPr/>
          <p:nvPr/>
        </p:nvSpPr>
        <p:spPr>
          <a:xfrm>
            <a:off x="3076352" y="5019138"/>
            <a:ext cx="2750707" cy="1198142"/>
          </a:xfrm>
          <a:prstGeom prst="wedgeRectCallout">
            <a:avLst>
              <a:gd name="adj1" fmla="val 29122"/>
              <a:gd name="adj2" fmla="val -73952"/>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C00000"/>
                </a:solidFill>
              </a:rPr>
              <a:t>The SDA model is based off of the assumption that this policy is the most fair method of allocating workload</a:t>
            </a:r>
            <a:endParaRPr lang="en-US" sz="1400" dirty="0">
              <a:solidFill>
                <a:srgbClr val="C00000"/>
              </a:solidFill>
            </a:endParaRPr>
          </a:p>
        </p:txBody>
      </p:sp>
    </p:spTree>
    <p:extLst>
      <p:ext uri="{BB962C8B-B14F-4D97-AF65-F5344CB8AC3E}">
        <p14:creationId xmlns:p14="http://schemas.microsoft.com/office/powerpoint/2010/main" val="3692507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6942" y="55044"/>
            <a:ext cx="8002564" cy="609600"/>
          </a:xfrm>
        </p:spPr>
        <p:txBody>
          <a:bodyPr/>
          <a:lstStyle/>
          <a:p>
            <a:r>
              <a:rPr lang="en-US" sz="1600" dirty="0">
                <a:effectLst/>
              </a:rPr>
              <a:t>SDA is a tool that </a:t>
            </a:r>
            <a:r>
              <a:rPr lang="en-US" sz="1600" dirty="0" smtClean="0">
                <a:effectLst/>
              </a:rPr>
              <a:t>helps </a:t>
            </a:r>
            <a:r>
              <a:rPr lang="en-US" sz="1600" dirty="0">
                <a:effectLst/>
              </a:rPr>
              <a:t>floor managers make optimal decisions when allocating </a:t>
            </a:r>
            <a:r>
              <a:rPr lang="en-US" sz="1600" dirty="0" smtClean="0">
                <a:effectLst/>
              </a:rPr>
              <a:t>staff, </a:t>
            </a:r>
            <a:r>
              <a:rPr lang="en-US" sz="1600" dirty="0">
                <a:effectLst/>
              </a:rPr>
              <a:t>enabling </a:t>
            </a:r>
            <a:r>
              <a:rPr lang="en-US" sz="1600" dirty="0" smtClean="0">
                <a:effectLst/>
              </a:rPr>
              <a:t>productivity to be maximized </a:t>
            </a:r>
            <a:r>
              <a:rPr lang="en-US" sz="1600" dirty="0">
                <a:effectLst/>
              </a:rPr>
              <a:t>throughout the day</a:t>
            </a:r>
          </a:p>
        </p:txBody>
      </p:sp>
      <p:sp>
        <p:nvSpPr>
          <p:cNvPr id="34" name="Title 2"/>
          <p:cNvSpPr txBox="1">
            <a:spLocks/>
          </p:cNvSpPr>
          <p:nvPr/>
        </p:nvSpPr>
        <p:spPr>
          <a:xfrm>
            <a:off x="0" y="970638"/>
            <a:ext cx="9144000" cy="356501"/>
          </a:xfrm>
          <a:prstGeom prst="rect">
            <a:avLst/>
          </a:prstGeom>
          <a:ln>
            <a:noFill/>
          </a:ln>
        </p:spPr>
        <p:txBody>
          <a:bodyPr vert="horz" lIns="91440" tIns="45720" rIns="91440" bIns="45720" rtlCol="0" anchor="ctr">
            <a:noAutofit/>
          </a:bodyPr>
          <a:lstStyle>
            <a:lvl1pPr algn="l" defTabSz="914400" rtl="0" eaLnBrk="1" latinLnBrk="0" hangingPunct="1">
              <a:spcBef>
                <a:spcPct val="0"/>
              </a:spcBef>
              <a:buNone/>
              <a:defRPr lang="en-US" sz="3200" b="1" kern="1200">
                <a:solidFill>
                  <a:srgbClr val="FFC000"/>
                </a:solidFill>
                <a:effectLst>
                  <a:outerShdw blurRad="38100" dist="38100" dir="2700000" algn="tl">
                    <a:srgbClr val="000000">
                      <a:alpha val="43137"/>
                    </a:srgbClr>
                  </a:outerShdw>
                </a:effectLst>
                <a:latin typeface="Arial" pitchFamily="34" charset="0"/>
                <a:ea typeface="+mj-ea"/>
                <a:cs typeface="Arial" pitchFamily="34" charset="0"/>
              </a:defRPr>
            </a:lvl1pPr>
          </a:lstStyle>
          <a:p>
            <a:pPr algn="ctr"/>
            <a:r>
              <a:rPr lang="en-US" sz="1600" dirty="0" smtClean="0">
                <a:solidFill>
                  <a:srgbClr val="003D5C"/>
                </a:solidFill>
                <a:effectLst/>
              </a:rPr>
              <a:t>Staff-to-Door Allocation Process with SDA</a:t>
            </a:r>
            <a:endParaRPr lang="en-US" sz="1600" dirty="0">
              <a:solidFill>
                <a:srgbClr val="003D5C"/>
              </a:solidFill>
              <a:effectLst/>
            </a:endParaRPr>
          </a:p>
        </p:txBody>
      </p:sp>
      <p:pic>
        <p:nvPicPr>
          <p:cNvPr id="65" name="Picture 64"/>
          <p:cNvPicPr>
            <a:picLocks noChangeAspect="1"/>
          </p:cNvPicPr>
          <p:nvPr/>
        </p:nvPicPr>
        <p:blipFill>
          <a:blip r:embed="rId2"/>
          <a:stretch>
            <a:fillRect/>
          </a:stretch>
        </p:blipFill>
        <p:spPr>
          <a:xfrm>
            <a:off x="2439192" y="2978074"/>
            <a:ext cx="1954710" cy="2364176"/>
          </a:xfrm>
          <a:prstGeom prst="rect">
            <a:avLst/>
          </a:prstGeom>
        </p:spPr>
      </p:pic>
      <p:pic>
        <p:nvPicPr>
          <p:cNvPr id="66" name="Picture 65"/>
          <p:cNvPicPr>
            <a:picLocks noChangeAspect="1"/>
          </p:cNvPicPr>
          <p:nvPr/>
        </p:nvPicPr>
        <p:blipFill>
          <a:blip r:embed="rId3"/>
          <a:stretch>
            <a:fillRect/>
          </a:stretch>
        </p:blipFill>
        <p:spPr>
          <a:xfrm>
            <a:off x="433367" y="2897391"/>
            <a:ext cx="1739711" cy="2444859"/>
          </a:xfrm>
          <a:prstGeom prst="rect">
            <a:avLst/>
          </a:prstGeom>
        </p:spPr>
      </p:pic>
      <p:pic>
        <p:nvPicPr>
          <p:cNvPr id="67" name="Picture 66"/>
          <p:cNvPicPr>
            <a:picLocks noChangeAspect="1"/>
          </p:cNvPicPr>
          <p:nvPr/>
        </p:nvPicPr>
        <p:blipFill>
          <a:blip r:embed="rId4"/>
          <a:stretch>
            <a:fillRect/>
          </a:stretch>
        </p:blipFill>
        <p:spPr>
          <a:xfrm>
            <a:off x="4625663" y="3685106"/>
            <a:ext cx="1020490" cy="950111"/>
          </a:xfrm>
          <a:prstGeom prst="rect">
            <a:avLst/>
          </a:prstGeom>
        </p:spPr>
      </p:pic>
      <p:pic>
        <p:nvPicPr>
          <p:cNvPr id="68" name="Picture 67"/>
          <p:cNvPicPr>
            <a:picLocks noChangeAspect="1"/>
          </p:cNvPicPr>
          <p:nvPr/>
        </p:nvPicPr>
        <p:blipFill>
          <a:blip r:embed="rId5"/>
          <a:stretch>
            <a:fillRect/>
          </a:stretch>
        </p:blipFill>
        <p:spPr>
          <a:xfrm>
            <a:off x="5881945" y="3572622"/>
            <a:ext cx="1229914" cy="1175077"/>
          </a:xfrm>
          <a:prstGeom prst="rect">
            <a:avLst/>
          </a:prstGeom>
        </p:spPr>
      </p:pic>
      <p:sp>
        <p:nvSpPr>
          <p:cNvPr id="69" name="Rectangle 68"/>
          <p:cNvSpPr/>
          <p:nvPr/>
        </p:nvSpPr>
        <p:spPr>
          <a:xfrm>
            <a:off x="397298" y="1794854"/>
            <a:ext cx="1914369" cy="900246"/>
          </a:xfrm>
          <a:prstGeom prst="rect">
            <a:avLst/>
          </a:prstGeom>
          <a:ln w="3175">
            <a:noFill/>
          </a:ln>
        </p:spPr>
        <p:txBody>
          <a:bodyPr wrap="square">
            <a:spAutoFit/>
          </a:bodyPr>
          <a:lstStyle/>
          <a:p>
            <a:pPr algn="ctr"/>
            <a:r>
              <a:rPr lang="en-US" sz="1050" dirty="0" smtClean="0">
                <a:solidFill>
                  <a:schemeClr val="tx2"/>
                </a:solidFill>
              </a:rPr>
              <a:t>SDA receives data from facility’s automated sorting system, showing </a:t>
            </a:r>
            <a:r>
              <a:rPr lang="en-US" sz="1050" dirty="0">
                <a:solidFill>
                  <a:schemeClr val="tx2"/>
                </a:solidFill>
              </a:rPr>
              <a:t>where cartons will be routed over </a:t>
            </a:r>
            <a:r>
              <a:rPr lang="en-US" sz="1050" dirty="0" smtClean="0">
                <a:solidFill>
                  <a:schemeClr val="tx2"/>
                </a:solidFill>
              </a:rPr>
              <a:t>course of the </a:t>
            </a:r>
            <a:r>
              <a:rPr lang="en-US" sz="1050" dirty="0">
                <a:solidFill>
                  <a:schemeClr val="tx2"/>
                </a:solidFill>
              </a:rPr>
              <a:t>next </a:t>
            </a:r>
            <a:r>
              <a:rPr lang="en-US" sz="1050" dirty="0" smtClean="0">
                <a:solidFill>
                  <a:schemeClr val="tx2"/>
                </a:solidFill>
              </a:rPr>
              <a:t>hour.</a:t>
            </a:r>
            <a:endParaRPr lang="en-US" sz="1050" dirty="0">
              <a:solidFill>
                <a:schemeClr val="tx2"/>
              </a:solidFill>
            </a:endParaRPr>
          </a:p>
        </p:txBody>
      </p:sp>
      <p:sp>
        <p:nvSpPr>
          <p:cNvPr id="70" name="Rectangle 69"/>
          <p:cNvSpPr/>
          <p:nvPr/>
        </p:nvSpPr>
        <p:spPr>
          <a:xfrm>
            <a:off x="2457464" y="1794854"/>
            <a:ext cx="1910261" cy="900246"/>
          </a:xfrm>
          <a:prstGeom prst="rect">
            <a:avLst/>
          </a:prstGeom>
        </p:spPr>
        <p:txBody>
          <a:bodyPr wrap="square">
            <a:spAutoFit/>
          </a:bodyPr>
          <a:lstStyle/>
          <a:p>
            <a:pPr algn="ctr"/>
            <a:r>
              <a:rPr lang="en-US" sz="1050" dirty="0" smtClean="0">
                <a:solidFill>
                  <a:schemeClr val="tx2"/>
                </a:solidFill>
              </a:rPr>
              <a:t>SDA creates a report for the management team that contains optimal assignments of staff to sets of doors over the next hour.</a:t>
            </a:r>
            <a:endParaRPr lang="en-US" sz="1050" dirty="0">
              <a:solidFill>
                <a:schemeClr val="tx2"/>
              </a:solidFill>
            </a:endParaRPr>
          </a:p>
        </p:txBody>
      </p:sp>
      <p:sp>
        <p:nvSpPr>
          <p:cNvPr id="71" name="Rectangle 70"/>
          <p:cNvSpPr/>
          <p:nvPr/>
        </p:nvSpPr>
        <p:spPr>
          <a:xfrm>
            <a:off x="4548669" y="1840040"/>
            <a:ext cx="1174479" cy="900246"/>
          </a:xfrm>
          <a:prstGeom prst="rect">
            <a:avLst/>
          </a:prstGeom>
        </p:spPr>
        <p:txBody>
          <a:bodyPr wrap="square">
            <a:spAutoFit/>
          </a:bodyPr>
          <a:lstStyle/>
          <a:p>
            <a:pPr algn="ctr"/>
            <a:r>
              <a:rPr lang="en-US" sz="1050" dirty="0" smtClean="0">
                <a:solidFill>
                  <a:schemeClr val="tx2"/>
                </a:solidFill>
              </a:rPr>
              <a:t>Managers inform staff of their door assignments for the next hour. </a:t>
            </a:r>
            <a:endParaRPr lang="en-US" sz="1050" dirty="0">
              <a:solidFill>
                <a:schemeClr val="tx2"/>
              </a:solidFill>
            </a:endParaRPr>
          </a:p>
        </p:txBody>
      </p:sp>
      <p:sp>
        <p:nvSpPr>
          <p:cNvPr id="72" name="Rectangle 71"/>
          <p:cNvSpPr/>
          <p:nvPr/>
        </p:nvSpPr>
        <p:spPr>
          <a:xfrm>
            <a:off x="5868906" y="1833135"/>
            <a:ext cx="1255993" cy="900246"/>
          </a:xfrm>
          <a:prstGeom prst="rect">
            <a:avLst/>
          </a:prstGeom>
        </p:spPr>
        <p:txBody>
          <a:bodyPr wrap="square">
            <a:spAutoFit/>
          </a:bodyPr>
          <a:lstStyle/>
          <a:p>
            <a:pPr algn="ctr"/>
            <a:r>
              <a:rPr lang="en-US" sz="1050" dirty="0" smtClean="0">
                <a:solidFill>
                  <a:schemeClr val="tx2"/>
                </a:solidFill>
              </a:rPr>
              <a:t>Staff members work their assigned sets of doors until the next assignment.</a:t>
            </a:r>
            <a:endParaRPr lang="en-US" sz="1050" dirty="0">
              <a:solidFill>
                <a:schemeClr val="tx2"/>
              </a:solidFill>
            </a:endParaRPr>
          </a:p>
        </p:txBody>
      </p:sp>
      <p:sp>
        <p:nvSpPr>
          <p:cNvPr id="73" name="Arrow - Pointing Down"/>
          <p:cNvSpPr/>
          <p:nvPr/>
        </p:nvSpPr>
        <p:spPr>
          <a:xfrm rot="5400000">
            <a:off x="1956344" y="2202659"/>
            <a:ext cx="832883" cy="161201"/>
          </a:xfrm>
          <a:prstGeom prst="triangl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ym typeface="+mn-lt"/>
            </a:endParaRPr>
          </a:p>
        </p:txBody>
      </p:sp>
      <p:sp>
        <p:nvSpPr>
          <p:cNvPr id="76" name="Bent-Up Arrow 75"/>
          <p:cNvSpPr/>
          <p:nvPr/>
        </p:nvSpPr>
        <p:spPr>
          <a:xfrm rot="10800000" flipV="1">
            <a:off x="1101704" y="5524578"/>
            <a:ext cx="5466916" cy="531080"/>
          </a:xfrm>
          <a:prstGeom prst="bentUpArrow">
            <a:avLst>
              <a:gd name="adj1" fmla="val 16358"/>
              <a:gd name="adj2" fmla="val 20711"/>
              <a:gd name="adj3" fmla="val 22198"/>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rot="16200000">
            <a:off x="6310743" y="5797779"/>
            <a:ext cx="418599" cy="97159"/>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7270657" y="1913926"/>
            <a:ext cx="1531592" cy="738664"/>
          </a:xfrm>
          <a:prstGeom prst="rect">
            <a:avLst/>
          </a:prstGeom>
        </p:spPr>
        <p:txBody>
          <a:bodyPr wrap="square">
            <a:spAutoFit/>
          </a:bodyPr>
          <a:lstStyle/>
          <a:p>
            <a:pPr algn="ctr"/>
            <a:r>
              <a:rPr lang="en-US" sz="1050" dirty="0" smtClean="0">
                <a:solidFill>
                  <a:schemeClr val="tx2"/>
                </a:solidFill>
              </a:rPr>
              <a:t>Productivity increases, improving facility performance and minimizing labor cost.</a:t>
            </a:r>
            <a:endParaRPr lang="en-US" sz="1050" dirty="0">
              <a:solidFill>
                <a:schemeClr val="tx2"/>
              </a:solidFill>
            </a:endParaRPr>
          </a:p>
        </p:txBody>
      </p:sp>
      <p:pic>
        <p:nvPicPr>
          <p:cNvPr id="80" name="Picture 79"/>
          <p:cNvPicPr>
            <a:picLocks noChangeAspect="1"/>
          </p:cNvPicPr>
          <p:nvPr/>
        </p:nvPicPr>
        <p:blipFill>
          <a:blip r:embed="rId6"/>
          <a:stretch>
            <a:fillRect/>
          </a:stretch>
        </p:blipFill>
        <p:spPr>
          <a:xfrm>
            <a:off x="7472045" y="3639681"/>
            <a:ext cx="1124713" cy="1040958"/>
          </a:xfrm>
          <a:prstGeom prst="rect">
            <a:avLst/>
          </a:prstGeom>
        </p:spPr>
      </p:pic>
      <p:sp>
        <p:nvSpPr>
          <p:cNvPr id="81" name="Arrow - Pointing Down"/>
          <p:cNvSpPr/>
          <p:nvPr/>
        </p:nvSpPr>
        <p:spPr>
          <a:xfrm rot="5400000">
            <a:off x="4071150" y="2202659"/>
            <a:ext cx="832883" cy="161201"/>
          </a:xfrm>
          <a:prstGeom prst="triangl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ym typeface="+mn-lt"/>
            </a:endParaRPr>
          </a:p>
        </p:txBody>
      </p:sp>
      <p:sp>
        <p:nvSpPr>
          <p:cNvPr id="82" name="Arrow - Pointing Down"/>
          <p:cNvSpPr/>
          <p:nvPr/>
        </p:nvSpPr>
        <p:spPr>
          <a:xfrm rot="5400000">
            <a:off x="5371864" y="2202659"/>
            <a:ext cx="832883" cy="161201"/>
          </a:xfrm>
          <a:prstGeom prst="triangl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ym typeface="+mn-lt"/>
            </a:endParaRPr>
          </a:p>
        </p:txBody>
      </p:sp>
      <p:sp>
        <p:nvSpPr>
          <p:cNvPr id="83" name="Arrow - Pointing Down"/>
          <p:cNvSpPr/>
          <p:nvPr/>
        </p:nvSpPr>
        <p:spPr>
          <a:xfrm rot="5400000">
            <a:off x="6767072" y="2209563"/>
            <a:ext cx="832883" cy="161201"/>
          </a:xfrm>
          <a:prstGeom prst="triangl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ym typeface="+mn-lt"/>
            </a:endParaRPr>
          </a:p>
        </p:txBody>
      </p:sp>
      <p:sp>
        <p:nvSpPr>
          <p:cNvPr id="84" name="Rectangle 83"/>
          <p:cNvSpPr/>
          <p:nvPr/>
        </p:nvSpPr>
        <p:spPr>
          <a:xfrm>
            <a:off x="433367" y="1795713"/>
            <a:ext cx="1819552" cy="911751"/>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505106" y="1795712"/>
            <a:ext cx="1858593" cy="911751"/>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603380" y="1827383"/>
            <a:ext cx="1065059" cy="911751"/>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5927521" y="1827383"/>
            <a:ext cx="1117684" cy="911751"/>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329271" y="1834287"/>
            <a:ext cx="1410263" cy="911751"/>
          </a:xfrm>
          <a:prstGeom prst="rect">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
          <p:cNvSpPr txBox="1">
            <a:spLocks/>
          </p:cNvSpPr>
          <p:nvPr/>
        </p:nvSpPr>
        <p:spPr>
          <a:xfrm>
            <a:off x="347850" y="1409332"/>
            <a:ext cx="1905070" cy="373157"/>
          </a:xfrm>
          <a:prstGeom prst="rect">
            <a:avLst/>
          </a:prstGeom>
          <a:ln>
            <a:noFill/>
          </a:ln>
        </p:spPr>
        <p:txBody>
          <a:bodyPr vert="horz" lIns="91440" tIns="45720" rIns="91440" bIns="45720" rtlCol="0" anchor="ctr">
            <a:noAutofit/>
          </a:bodyPr>
          <a:lstStyle>
            <a:lvl1pPr algn="l" defTabSz="914400" rtl="0" eaLnBrk="1" latinLnBrk="0" hangingPunct="1">
              <a:spcBef>
                <a:spcPct val="0"/>
              </a:spcBef>
              <a:buNone/>
              <a:defRPr lang="en-US" sz="3200" b="1" kern="1200">
                <a:solidFill>
                  <a:srgbClr val="FFC000"/>
                </a:solidFill>
                <a:effectLst>
                  <a:outerShdw blurRad="38100" dist="38100" dir="2700000" algn="tl">
                    <a:srgbClr val="000000">
                      <a:alpha val="43137"/>
                    </a:srgbClr>
                  </a:outerShdw>
                </a:effectLst>
                <a:latin typeface="Arial" pitchFamily="34" charset="0"/>
                <a:ea typeface="+mj-ea"/>
                <a:cs typeface="Arial" pitchFamily="34" charset="0"/>
              </a:defRPr>
            </a:lvl1pPr>
          </a:lstStyle>
          <a:p>
            <a:pPr algn="ctr"/>
            <a:r>
              <a:rPr lang="en-US" sz="1200" dirty="0" smtClean="0">
                <a:solidFill>
                  <a:schemeClr val="tx2"/>
                </a:solidFill>
                <a:effectLst/>
              </a:rPr>
              <a:t>Data Input</a:t>
            </a:r>
            <a:endParaRPr lang="en-US" sz="1200" dirty="0">
              <a:solidFill>
                <a:schemeClr val="tx2"/>
              </a:solidFill>
              <a:effectLst/>
            </a:endParaRPr>
          </a:p>
        </p:txBody>
      </p:sp>
      <p:sp>
        <p:nvSpPr>
          <p:cNvPr id="27" name="Title 2"/>
          <p:cNvSpPr txBox="1">
            <a:spLocks/>
          </p:cNvSpPr>
          <p:nvPr/>
        </p:nvSpPr>
        <p:spPr>
          <a:xfrm>
            <a:off x="2505106" y="1423605"/>
            <a:ext cx="1858594" cy="373157"/>
          </a:xfrm>
          <a:prstGeom prst="rect">
            <a:avLst/>
          </a:prstGeom>
          <a:ln>
            <a:noFill/>
          </a:ln>
        </p:spPr>
        <p:txBody>
          <a:bodyPr vert="horz" lIns="91440" tIns="45720" rIns="91440" bIns="45720" rtlCol="0" anchor="ctr">
            <a:noAutofit/>
          </a:bodyPr>
          <a:lstStyle>
            <a:lvl1pPr algn="l" defTabSz="914400" rtl="0" eaLnBrk="1" latinLnBrk="0" hangingPunct="1">
              <a:spcBef>
                <a:spcPct val="0"/>
              </a:spcBef>
              <a:buNone/>
              <a:defRPr lang="en-US" sz="3200" b="1" kern="1200">
                <a:solidFill>
                  <a:srgbClr val="FFC000"/>
                </a:solidFill>
                <a:effectLst>
                  <a:outerShdw blurRad="38100" dist="38100" dir="2700000" algn="tl">
                    <a:srgbClr val="000000">
                      <a:alpha val="43137"/>
                    </a:srgbClr>
                  </a:outerShdw>
                </a:effectLst>
                <a:latin typeface="Arial" pitchFamily="34" charset="0"/>
                <a:ea typeface="+mj-ea"/>
                <a:cs typeface="Arial" pitchFamily="34" charset="0"/>
              </a:defRPr>
            </a:lvl1pPr>
          </a:lstStyle>
          <a:p>
            <a:pPr algn="ctr"/>
            <a:r>
              <a:rPr lang="en-US" sz="1200" dirty="0" smtClean="0">
                <a:solidFill>
                  <a:schemeClr val="tx2"/>
                </a:solidFill>
                <a:effectLst/>
              </a:rPr>
              <a:t>Model Output</a:t>
            </a:r>
            <a:endParaRPr lang="en-US" sz="1200" dirty="0">
              <a:solidFill>
                <a:schemeClr val="tx2"/>
              </a:solidFill>
              <a:effectLst/>
            </a:endParaRPr>
          </a:p>
        </p:txBody>
      </p:sp>
      <p:sp>
        <p:nvSpPr>
          <p:cNvPr id="28" name="Title 2"/>
          <p:cNvSpPr txBox="1">
            <a:spLocks/>
          </p:cNvSpPr>
          <p:nvPr/>
        </p:nvSpPr>
        <p:spPr>
          <a:xfrm>
            <a:off x="4603380" y="1417259"/>
            <a:ext cx="1065059" cy="389101"/>
          </a:xfrm>
          <a:prstGeom prst="rect">
            <a:avLst/>
          </a:prstGeom>
          <a:ln>
            <a:noFill/>
          </a:ln>
        </p:spPr>
        <p:txBody>
          <a:bodyPr vert="horz" lIns="91440" tIns="45720" rIns="91440" bIns="45720" rtlCol="0" anchor="ctr">
            <a:noAutofit/>
          </a:bodyPr>
          <a:lstStyle>
            <a:lvl1pPr algn="l" defTabSz="914400" rtl="0" eaLnBrk="1" latinLnBrk="0" hangingPunct="1">
              <a:spcBef>
                <a:spcPct val="0"/>
              </a:spcBef>
              <a:buNone/>
              <a:defRPr lang="en-US" sz="3200" b="1" kern="1200">
                <a:solidFill>
                  <a:srgbClr val="FFC000"/>
                </a:solidFill>
                <a:effectLst>
                  <a:outerShdw blurRad="38100" dist="38100" dir="2700000" algn="tl">
                    <a:srgbClr val="000000">
                      <a:alpha val="43137"/>
                    </a:srgbClr>
                  </a:outerShdw>
                </a:effectLst>
                <a:latin typeface="Arial" pitchFamily="34" charset="0"/>
                <a:ea typeface="+mj-ea"/>
                <a:cs typeface="Arial" pitchFamily="34" charset="0"/>
              </a:defRPr>
            </a:lvl1pPr>
          </a:lstStyle>
          <a:p>
            <a:pPr algn="ctr"/>
            <a:r>
              <a:rPr lang="en-US" sz="1200" dirty="0" smtClean="0">
                <a:solidFill>
                  <a:schemeClr val="tx2"/>
                </a:solidFill>
                <a:effectLst/>
              </a:rPr>
              <a:t>Allocation</a:t>
            </a:r>
            <a:endParaRPr lang="en-US" sz="1200" dirty="0">
              <a:solidFill>
                <a:schemeClr val="tx2"/>
              </a:solidFill>
              <a:effectLst/>
            </a:endParaRPr>
          </a:p>
        </p:txBody>
      </p:sp>
      <p:sp>
        <p:nvSpPr>
          <p:cNvPr id="29" name="Title 2"/>
          <p:cNvSpPr txBox="1">
            <a:spLocks/>
          </p:cNvSpPr>
          <p:nvPr/>
        </p:nvSpPr>
        <p:spPr>
          <a:xfrm>
            <a:off x="5927521" y="1422385"/>
            <a:ext cx="1117683" cy="398093"/>
          </a:xfrm>
          <a:prstGeom prst="rect">
            <a:avLst/>
          </a:prstGeom>
          <a:ln>
            <a:noFill/>
          </a:ln>
        </p:spPr>
        <p:txBody>
          <a:bodyPr vert="horz" lIns="91440" tIns="45720" rIns="91440" bIns="45720" rtlCol="0" anchor="ctr">
            <a:noAutofit/>
          </a:bodyPr>
          <a:lstStyle>
            <a:lvl1pPr algn="l" defTabSz="914400" rtl="0" eaLnBrk="1" latinLnBrk="0" hangingPunct="1">
              <a:spcBef>
                <a:spcPct val="0"/>
              </a:spcBef>
              <a:buNone/>
              <a:defRPr lang="en-US" sz="3200" b="1" kern="1200">
                <a:solidFill>
                  <a:srgbClr val="FFC000"/>
                </a:solidFill>
                <a:effectLst>
                  <a:outerShdw blurRad="38100" dist="38100" dir="2700000" algn="tl">
                    <a:srgbClr val="000000">
                      <a:alpha val="43137"/>
                    </a:srgbClr>
                  </a:outerShdw>
                </a:effectLst>
                <a:latin typeface="Arial" pitchFamily="34" charset="0"/>
                <a:ea typeface="+mj-ea"/>
                <a:cs typeface="Arial" pitchFamily="34" charset="0"/>
              </a:defRPr>
            </a:lvl1pPr>
          </a:lstStyle>
          <a:p>
            <a:pPr algn="ctr"/>
            <a:r>
              <a:rPr lang="en-US" sz="1200" dirty="0" smtClean="0">
                <a:solidFill>
                  <a:schemeClr val="tx2"/>
                </a:solidFill>
                <a:effectLst/>
              </a:rPr>
              <a:t>Execution</a:t>
            </a:r>
            <a:endParaRPr lang="en-US" sz="1200" dirty="0">
              <a:solidFill>
                <a:schemeClr val="tx2"/>
              </a:solidFill>
              <a:effectLst/>
            </a:endParaRPr>
          </a:p>
        </p:txBody>
      </p:sp>
      <p:sp>
        <p:nvSpPr>
          <p:cNvPr id="30" name="Title 2"/>
          <p:cNvSpPr txBox="1">
            <a:spLocks/>
          </p:cNvSpPr>
          <p:nvPr/>
        </p:nvSpPr>
        <p:spPr>
          <a:xfrm>
            <a:off x="7329271" y="1447321"/>
            <a:ext cx="1410263" cy="373157"/>
          </a:xfrm>
          <a:prstGeom prst="rect">
            <a:avLst/>
          </a:prstGeom>
          <a:ln>
            <a:noFill/>
          </a:ln>
        </p:spPr>
        <p:txBody>
          <a:bodyPr vert="horz" lIns="91440" tIns="45720" rIns="91440" bIns="45720" rtlCol="0" anchor="ctr">
            <a:noAutofit/>
          </a:bodyPr>
          <a:lstStyle>
            <a:lvl1pPr algn="l" defTabSz="914400" rtl="0" eaLnBrk="1" latinLnBrk="0" hangingPunct="1">
              <a:spcBef>
                <a:spcPct val="0"/>
              </a:spcBef>
              <a:buNone/>
              <a:defRPr lang="en-US" sz="3200" b="1" kern="1200">
                <a:solidFill>
                  <a:srgbClr val="FFC000"/>
                </a:solidFill>
                <a:effectLst>
                  <a:outerShdw blurRad="38100" dist="38100" dir="2700000" algn="tl">
                    <a:srgbClr val="000000">
                      <a:alpha val="43137"/>
                    </a:srgbClr>
                  </a:outerShdw>
                </a:effectLst>
                <a:latin typeface="Arial" pitchFamily="34" charset="0"/>
                <a:ea typeface="+mj-ea"/>
                <a:cs typeface="Arial" pitchFamily="34" charset="0"/>
              </a:defRPr>
            </a:lvl1pPr>
          </a:lstStyle>
          <a:p>
            <a:pPr algn="ctr"/>
            <a:r>
              <a:rPr lang="en-US" sz="1200" dirty="0" smtClean="0">
                <a:solidFill>
                  <a:schemeClr val="tx2"/>
                </a:solidFill>
                <a:effectLst/>
              </a:rPr>
              <a:t>Results</a:t>
            </a:r>
            <a:endParaRPr lang="en-US" sz="1200" dirty="0">
              <a:solidFill>
                <a:schemeClr val="tx2"/>
              </a:solidFill>
              <a:effectLst/>
            </a:endParaRPr>
          </a:p>
        </p:txBody>
      </p:sp>
      <p:sp>
        <p:nvSpPr>
          <p:cNvPr id="2" name="Rectangle 1"/>
          <p:cNvSpPr/>
          <p:nvPr/>
        </p:nvSpPr>
        <p:spPr>
          <a:xfrm>
            <a:off x="6825673" y="5227782"/>
            <a:ext cx="1560945" cy="8278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Move up to top</a:t>
            </a:r>
            <a:endParaRPr lang="en-US" dirty="0">
              <a:solidFill>
                <a:sysClr val="windowText" lastClr="000000"/>
              </a:solidFill>
            </a:endParaRPr>
          </a:p>
        </p:txBody>
      </p:sp>
      <p:sp>
        <p:nvSpPr>
          <p:cNvPr id="31" name="Rectangle 30"/>
          <p:cNvSpPr/>
          <p:nvPr/>
        </p:nvSpPr>
        <p:spPr>
          <a:xfrm>
            <a:off x="-2049371" y="744393"/>
            <a:ext cx="5420643" cy="352280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solidFill>
                  <a:sysClr val="windowText" lastClr="000000"/>
                </a:solidFill>
              </a:rPr>
              <a:t>Probably makes sense for Lake City to run at beg of the day vs every hour </a:t>
            </a:r>
          </a:p>
          <a:p>
            <a:pPr marL="285750" indent="-285750" algn="ctr">
              <a:buFont typeface="Arial" panose="020B0604020202020204" pitchFamily="34" charset="0"/>
              <a:buChar char="•"/>
            </a:pPr>
            <a:r>
              <a:rPr lang="en-US" dirty="0" smtClean="0">
                <a:solidFill>
                  <a:sysClr val="windowText" lastClr="000000"/>
                </a:solidFill>
              </a:rPr>
              <a:t>Make top lines short (maybe not for 1-2 slide summary though)</a:t>
            </a:r>
          </a:p>
          <a:p>
            <a:pPr marL="285750" indent="-285750" algn="ctr">
              <a:buFont typeface="Arial" panose="020B0604020202020204" pitchFamily="34" charset="0"/>
              <a:buChar char="•"/>
            </a:pPr>
            <a:r>
              <a:rPr lang="en-US" dirty="0" smtClean="0">
                <a:solidFill>
                  <a:sysClr val="windowText" lastClr="000000"/>
                </a:solidFill>
              </a:rPr>
              <a:t>Lesley going to ask for data (we need a few days at least. A month would be great. </a:t>
            </a:r>
          </a:p>
          <a:p>
            <a:pPr marL="285750" indent="-285750" algn="ctr">
              <a:buFont typeface="Arial" panose="020B0604020202020204" pitchFamily="34" charset="0"/>
              <a:buChar char="•"/>
            </a:pPr>
            <a:r>
              <a:rPr lang="en-US" dirty="0" smtClean="0">
                <a:solidFill>
                  <a:sysClr val="windowText" lastClr="000000"/>
                </a:solidFill>
              </a:rPr>
              <a:t>I’m either going to need a license or going to need to figure something else out with </a:t>
            </a:r>
            <a:r>
              <a:rPr lang="en-US" dirty="0" err="1" smtClean="0">
                <a:solidFill>
                  <a:sysClr val="windowText" lastClr="000000"/>
                </a:solidFill>
              </a:rPr>
              <a:t>Guruobi</a:t>
            </a:r>
            <a:endParaRPr lang="en-US" dirty="0" smtClean="0">
              <a:solidFill>
                <a:sysClr val="windowText" lastClr="000000"/>
              </a:solidFill>
            </a:endParaRPr>
          </a:p>
          <a:p>
            <a:pPr marL="285750" indent="-285750" algn="ctr">
              <a:buFont typeface="Arial" panose="020B0604020202020204" pitchFamily="34" charset="0"/>
              <a:buChar char="•"/>
            </a:pPr>
            <a:r>
              <a:rPr lang="en-US" dirty="0" smtClean="0">
                <a:solidFill>
                  <a:sysClr val="windowText" lastClr="000000"/>
                </a:solidFill>
              </a:rPr>
              <a:t>Maybe build some sort of quick and dirty front end for them just to see how it works without just showing them the backend/output</a:t>
            </a:r>
          </a:p>
        </p:txBody>
      </p:sp>
    </p:spTree>
    <p:extLst>
      <p:ext uri="{BB962C8B-B14F-4D97-AF65-F5344CB8AC3E}">
        <p14:creationId xmlns:p14="http://schemas.microsoft.com/office/powerpoint/2010/main" val="3733268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6941" y="55044"/>
            <a:ext cx="7877059" cy="609600"/>
          </a:xfrm>
        </p:spPr>
        <p:txBody>
          <a:bodyPr/>
          <a:lstStyle/>
          <a:p>
            <a:r>
              <a:rPr lang="en-US" sz="1600" dirty="0" smtClean="0"/>
              <a:t>A sample run of SDA against actual productivity metrics suggests that </a:t>
            </a:r>
            <a:r>
              <a:rPr lang="en-US" sz="1600" dirty="0"/>
              <a:t>there is significant value in leveraging </a:t>
            </a:r>
            <a:r>
              <a:rPr lang="en-US" sz="1600" dirty="0" smtClean="0"/>
              <a:t>this data </a:t>
            </a:r>
            <a:r>
              <a:rPr lang="en-US" sz="1600" dirty="0"/>
              <a:t>to make </a:t>
            </a:r>
            <a:r>
              <a:rPr lang="en-US" sz="1600" dirty="0" smtClean="0"/>
              <a:t>better decisions</a:t>
            </a:r>
            <a:endParaRPr lang="en-US" sz="1600" dirty="0"/>
          </a:p>
        </p:txBody>
      </p:sp>
      <p:sp>
        <p:nvSpPr>
          <p:cNvPr id="4" name="TextBox 3"/>
          <p:cNvSpPr txBox="1"/>
          <p:nvPr/>
        </p:nvSpPr>
        <p:spPr>
          <a:xfrm>
            <a:off x="428700" y="1039188"/>
            <a:ext cx="8336811" cy="1731243"/>
          </a:xfrm>
          <a:prstGeom prst="rect">
            <a:avLst/>
          </a:prstGeom>
          <a:noFill/>
        </p:spPr>
        <p:txBody>
          <a:bodyPr wrap="square" rtlCol="0">
            <a:spAutoFit/>
          </a:bodyPr>
          <a:lstStyle/>
          <a:p>
            <a:pPr marL="285750" indent="-285750" defTabSz="457200" fontAlgn="auto">
              <a:spcBef>
                <a:spcPts val="0"/>
              </a:spcBef>
              <a:spcAft>
                <a:spcPts val="900"/>
              </a:spcAft>
              <a:buFont typeface="Arial" panose="020B0604020202020204" pitchFamily="34" charset="0"/>
              <a:buChar char="•"/>
            </a:pPr>
            <a:r>
              <a:rPr lang="en-US" sz="1200" b="0" dirty="0" smtClean="0">
                <a:solidFill>
                  <a:srgbClr val="000000"/>
                </a:solidFill>
                <a:latin typeface="+mn-lt"/>
              </a:rPr>
              <a:t>SDA was run for a month, one hour at a time, using real volume data at a large distribution facility. Model results were compared to the actual hourly productivity results for those hours.</a:t>
            </a:r>
          </a:p>
          <a:p>
            <a:pPr marL="285750" indent="-285750" defTabSz="457200" fontAlgn="auto">
              <a:spcBef>
                <a:spcPts val="0"/>
              </a:spcBef>
              <a:spcAft>
                <a:spcPts val="900"/>
              </a:spcAft>
              <a:buFont typeface="Arial" panose="020B0604020202020204" pitchFamily="34" charset="0"/>
              <a:buChar char="•"/>
            </a:pPr>
            <a:r>
              <a:rPr lang="en-US" sz="1200" b="0" dirty="0" smtClean="0">
                <a:solidFill>
                  <a:srgbClr val="000000"/>
                </a:solidFill>
                <a:latin typeface="+mn-lt"/>
              </a:rPr>
              <a:t>The </a:t>
            </a:r>
            <a:r>
              <a:rPr lang="en-US" sz="1200" b="0" dirty="0">
                <a:solidFill>
                  <a:srgbClr val="000000"/>
                </a:solidFill>
                <a:latin typeface="+mn-lt"/>
              </a:rPr>
              <a:t>recommended decisions by the model yielded </a:t>
            </a:r>
            <a:r>
              <a:rPr lang="en-US" sz="1200" dirty="0">
                <a:solidFill>
                  <a:srgbClr val="000000"/>
                </a:solidFill>
                <a:latin typeface="+mn-lt"/>
              </a:rPr>
              <a:t>productivity results as much as </a:t>
            </a:r>
            <a:r>
              <a:rPr lang="en-US" sz="1200" b="1" dirty="0">
                <a:solidFill>
                  <a:srgbClr val="000000"/>
                </a:solidFill>
                <a:latin typeface="+mn-lt"/>
              </a:rPr>
              <a:t>18% higher </a:t>
            </a:r>
            <a:r>
              <a:rPr lang="en-US" sz="1200" b="0" dirty="0">
                <a:solidFill>
                  <a:srgbClr val="000000"/>
                </a:solidFill>
                <a:latin typeface="+mn-lt"/>
              </a:rPr>
              <a:t>than </a:t>
            </a:r>
            <a:r>
              <a:rPr lang="en-US" sz="1200" b="0" dirty="0" smtClean="0">
                <a:solidFill>
                  <a:srgbClr val="000000"/>
                </a:solidFill>
                <a:latin typeface="+mn-lt"/>
              </a:rPr>
              <a:t>staff </a:t>
            </a:r>
            <a:r>
              <a:rPr lang="en-US" sz="1200" b="0" dirty="0">
                <a:solidFill>
                  <a:srgbClr val="000000"/>
                </a:solidFill>
                <a:latin typeface="+mn-lt"/>
              </a:rPr>
              <a:t>had been achieving with traditional </a:t>
            </a:r>
            <a:r>
              <a:rPr lang="en-US" sz="1200" b="0" dirty="0" smtClean="0">
                <a:solidFill>
                  <a:srgbClr val="000000"/>
                </a:solidFill>
                <a:latin typeface="+mn-lt"/>
              </a:rPr>
              <a:t>techniques.</a:t>
            </a:r>
            <a:endParaRPr lang="en-US" sz="1200" b="0" dirty="0">
              <a:solidFill>
                <a:srgbClr val="000000"/>
              </a:solidFill>
              <a:latin typeface="+mn-lt"/>
            </a:endParaRPr>
          </a:p>
          <a:p>
            <a:pPr marL="285750" indent="-285750" defTabSz="457200" fontAlgn="auto">
              <a:spcBef>
                <a:spcPts val="0"/>
              </a:spcBef>
              <a:spcAft>
                <a:spcPts val="900"/>
              </a:spcAft>
              <a:buFont typeface="Arial" panose="020B0604020202020204" pitchFamily="34" charset="0"/>
              <a:buChar char="•"/>
            </a:pPr>
            <a:r>
              <a:rPr lang="en-US" sz="1200" b="0" dirty="0">
                <a:solidFill>
                  <a:srgbClr val="000000"/>
                </a:solidFill>
                <a:latin typeface="+mn-lt"/>
              </a:rPr>
              <a:t>The model always found a way to </a:t>
            </a:r>
            <a:r>
              <a:rPr lang="en-US" sz="1200" dirty="0">
                <a:solidFill>
                  <a:srgbClr val="000000"/>
                </a:solidFill>
                <a:latin typeface="+mn-lt"/>
              </a:rPr>
              <a:t>assign sets of doors to associates to keep them </a:t>
            </a:r>
            <a:r>
              <a:rPr lang="en-US" sz="1200" dirty="0" smtClean="0">
                <a:solidFill>
                  <a:srgbClr val="000000"/>
                </a:solidFill>
                <a:latin typeface="+mn-lt"/>
              </a:rPr>
              <a:t>at or above the target </a:t>
            </a:r>
            <a:r>
              <a:rPr lang="en-US" sz="1200" b="0" dirty="0" smtClean="0">
                <a:solidFill>
                  <a:srgbClr val="000000"/>
                </a:solidFill>
                <a:latin typeface="+mn-lt"/>
              </a:rPr>
              <a:t>unless </a:t>
            </a:r>
            <a:r>
              <a:rPr lang="en-US" sz="1200" b="0" dirty="0">
                <a:solidFill>
                  <a:srgbClr val="000000"/>
                </a:solidFill>
                <a:latin typeface="+mn-lt"/>
              </a:rPr>
              <a:t>there simply was not enough work to </a:t>
            </a:r>
            <a:r>
              <a:rPr lang="en-US" sz="1200" b="0" dirty="0" smtClean="0">
                <a:solidFill>
                  <a:srgbClr val="000000"/>
                </a:solidFill>
                <a:latin typeface="+mn-lt"/>
              </a:rPr>
              <a:t>do.</a:t>
            </a:r>
            <a:endParaRPr lang="en-US" sz="1200" b="0" dirty="0">
              <a:solidFill>
                <a:srgbClr val="000000"/>
              </a:solidFill>
              <a:latin typeface="+mn-lt"/>
            </a:endParaRPr>
          </a:p>
          <a:p>
            <a:pPr marL="285750" indent="-285750" defTabSz="457200" fontAlgn="auto">
              <a:spcBef>
                <a:spcPts val="0"/>
              </a:spcBef>
              <a:spcAft>
                <a:spcPts val="900"/>
              </a:spcAft>
              <a:buFont typeface="Arial" panose="020B0604020202020204" pitchFamily="34" charset="0"/>
              <a:buChar char="•"/>
            </a:pPr>
            <a:r>
              <a:rPr lang="en-US" sz="1200" b="0" dirty="0">
                <a:solidFill>
                  <a:srgbClr val="000000"/>
                </a:solidFill>
                <a:latin typeface="+mn-lt"/>
              </a:rPr>
              <a:t>Productivity results were </a:t>
            </a:r>
            <a:r>
              <a:rPr lang="en-US" sz="1200" dirty="0">
                <a:solidFill>
                  <a:srgbClr val="000000"/>
                </a:solidFill>
                <a:latin typeface="+mn-lt"/>
              </a:rPr>
              <a:t>more stable and predictable over time</a:t>
            </a:r>
            <a:r>
              <a:rPr lang="en-US" sz="1200" b="0" dirty="0">
                <a:solidFill>
                  <a:srgbClr val="000000"/>
                </a:solidFill>
                <a:latin typeface="+mn-lt"/>
              </a:rPr>
              <a:t>, partially a result of smoothing out the </a:t>
            </a:r>
            <a:r>
              <a:rPr lang="en-US" sz="1200" b="0" dirty="0" smtClean="0">
                <a:solidFill>
                  <a:srgbClr val="000000"/>
                </a:solidFill>
                <a:latin typeface="+mn-lt"/>
              </a:rPr>
              <a:t>volume</a:t>
            </a:r>
            <a:endParaRPr lang="en-US" sz="1100" b="0" dirty="0">
              <a:solidFill>
                <a:srgbClr val="000000"/>
              </a:solidFill>
              <a:latin typeface="+mn-lt"/>
            </a:endParaRPr>
          </a:p>
        </p:txBody>
      </p:sp>
      <p:graphicFrame>
        <p:nvGraphicFramePr>
          <p:cNvPr id="16" name="Chart 15"/>
          <p:cNvGraphicFramePr/>
          <p:nvPr>
            <p:extLst>
              <p:ext uri="{D42A27DB-BD31-4B8C-83A1-F6EECF244321}">
                <p14:modId xmlns:p14="http://schemas.microsoft.com/office/powerpoint/2010/main" val="351634096"/>
              </p:ext>
            </p:extLst>
          </p:nvPr>
        </p:nvGraphicFramePr>
        <p:xfrm>
          <a:off x="428700" y="2848980"/>
          <a:ext cx="8362960" cy="3404039"/>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1468581" y="969818"/>
            <a:ext cx="1560945" cy="8278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Reduce text overall</a:t>
            </a:r>
            <a:endParaRPr lang="en-US" dirty="0">
              <a:solidFill>
                <a:sysClr val="windowText" lastClr="000000"/>
              </a:solidFill>
            </a:endParaRPr>
          </a:p>
        </p:txBody>
      </p:sp>
    </p:spTree>
    <p:extLst>
      <p:ext uri="{BB962C8B-B14F-4D97-AF65-F5344CB8AC3E}">
        <p14:creationId xmlns:p14="http://schemas.microsoft.com/office/powerpoint/2010/main" val="3836325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222" y="1061152"/>
            <a:ext cx="8039966" cy="4104063"/>
          </a:xfrm>
        </p:spPr>
        <p:txBody>
          <a:bodyPr/>
          <a:lstStyle/>
          <a:p>
            <a:pPr marL="0" indent="0">
              <a:buNone/>
            </a:pPr>
            <a:r>
              <a:rPr lang="en-US" sz="1400" b="1" dirty="0"/>
              <a:t>This tool is most </a:t>
            </a:r>
            <a:r>
              <a:rPr lang="en-US" sz="1400" b="1" dirty="0" smtClean="0"/>
              <a:t>valuable </a:t>
            </a:r>
            <a:r>
              <a:rPr lang="en-US" sz="1400" b="1" dirty="0"/>
              <a:t>for facilities that meet the following criteria:</a:t>
            </a:r>
          </a:p>
          <a:p>
            <a:pPr>
              <a:spcAft>
                <a:spcPts val="1200"/>
              </a:spcAft>
              <a:buFont typeface="+mj-lt"/>
              <a:buAutoNum type="arabicPeriod"/>
            </a:pPr>
            <a:r>
              <a:rPr lang="en-US" sz="1400" dirty="0"/>
              <a:t>Staff productivity is </a:t>
            </a:r>
            <a:r>
              <a:rPr lang="en-US" sz="1400" dirty="0" smtClean="0"/>
              <a:t>suffering, stagnated or inconsistent</a:t>
            </a:r>
            <a:endParaRPr lang="en-US" sz="1400" dirty="0"/>
          </a:p>
          <a:p>
            <a:pPr>
              <a:spcAft>
                <a:spcPts val="1800"/>
              </a:spcAft>
              <a:buFont typeface="+mj-lt"/>
              <a:buAutoNum type="arabicPeriod"/>
            </a:pPr>
            <a:r>
              <a:rPr lang="en-US" sz="1400" dirty="0"/>
              <a:t>The management team needs to make complex resource allocation decisions very quickly with several, sometimes thousands, of available </a:t>
            </a:r>
            <a:r>
              <a:rPr lang="en-US" sz="1400" dirty="0" smtClean="0"/>
              <a:t>options. </a:t>
            </a:r>
            <a:r>
              <a:rPr lang="en-US" sz="1400" dirty="0"/>
              <a:t>Factors that affect the complexity of the decision process include:</a:t>
            </a:r>
          </a:p>
          <a:p>
            <a:pPr lvl="1">
              <a:spcAft>
                <a:spcPts val="1200"/>
              </a:spcAft>
              <a:buFont typeface="Arial" panose="020B0604020202020204" pitchFamily="34" charset="0"/>
              <a:buChar char="•"/>
            </a:pPr>
            <a:r>
              <a:rPr lang="en-US" sz="1400" dirty="0"/>
              <a:t>Size of the facility</a:t>
            </a:r>
          </a:p>
          <a:p>
            <a:pPr lvl="1">
              <a:spcAft>
                <a:spcPts val="1200"/>
              </a:spcAft>
              <a:buFont typeface="Arial" panose="020B0604020202020204" pitchFamily="34" charset="0"/>
              <a:buChar char="•"/>
            </a:pPr>
            <a:r>
              <a:rPr lang="en-US" sz="1400" dirty="0"/>
              <a:t>Number of cartons routed through the facility in a typical day</a:t>
            </a:r>
          </a:p>
          <a:p>
            <a:pPr lvl="1">
              <a:spcAft>
                <a:spcPts val="1200"/>
              </a:spcAft>
              <a:buFont typeface="Arial" panose="020B0604020202020204" pitchFamily="34" charset="0"/>
              <a:buChar char="•"/>
            </a:pPr>
            <a:r>
              <a:rPr lang="en-US" sz="1400" dirty="0"/>
              <a:t>Level of variation observed in carton flow throughout the facility over time</a:t>
            </a:r>
          </a:p>
          <a:p>
            <a:pPr lvl="1">
              <a:spcAft>
                <a:spcPts val="1200"/>
              </a:spcAft>
              <a:buFont typeface="Arial" panose="020B0604020202020204" pitchFamily="34" charset="0"/>
              <a:buChar char="•"/>
            </a:pPr>
            <a:r>
              <a:rPr lang="en-US" sz="1400" dirty="0"/>
              <a:t>Number of staff, average number of doors per staff member, and average number of staff per </a:t>
            </a:r>
            <a:r>
              <a:rPr lang="en-US" sz="1400" dirty="0" smtClean="0"/>
              <a:t>manager</a:t>
            </a:r>
          </a:p>
          <a:p>
            <a:pPr marL="342900" indent="-342900">
              <a:spcAft>
                <a:spcPts val="1200"/>
              </a:spcAft>
              <a:buFont typeface="+mj-lt"/>
              <a:buAutoNum type="arabicPeriod"/>
            </a:pPr>
            <a:r>
              <a:rPr lang="en-US" sz="1400" dirty="0" smtClean="0"/>
              <a:t>The number of cartons that will be routed to a door is known before staff allocation decisions need to be made, or can at least be modeled/predicted. If neither is possible, SDA can still be used as a benchmarking tool, comparing actuals to ideal state</a:t>
            </a:r>
            <a:endParaRPr lang="en-US" sz="1400" dirty="0"/>
          </a:p>
          <a:p>
            <a:endParaRPr lang="en-US" sz="1400" dirty="0"/>
          </a:p>
        </p:txBody>
      </p:sp>
      <p:sp>
        <p:nvSpPr>
          <p:cNvPr id="3" name="Title 2"/>
          <p:cNvSpPr>
            <a:spLocks noGrp="1"/>
          </p:cNvSpPr>
          <p:nvPr>
            <p:ph type="title"/>
          </p:nvPr>
        </p:nvSpPr>
        <p:spPr>
          <a:xfrm>
            <a:off x="1266942" y="55044"/>
            <a:ext cx="7969422" cy="609600"/>
          </a:xfrm>
        </p:spPr>
        <p:txBody>
          <a:bodyPr/>
          <a:lstStyle/>
          <a:p>
            <a:r>
              <a:rPr lang="en-US" sz="1600" dirty="0" smtClean="0">
                <a:effectLst/>
              </a:rPr>
              <a:t>SDA can be customized to meet the needs of various allocation scenarios. If the Lake City FDC meets a few key criteria, we believe it could be a valuable tool</a:t>
            </a:r>
            <a:endParaRPr lang="en-US" sz="1600" dirty="0">
              <a:effectLst/>
            </a:endParaRPr>
          </a:p>
        </p:txBody>
      </p:sp>
      <p:sp>
        <p:nvSpPr>
          <p:cNvPr id="10" name="Tombstone"/>
          <p:cNvSpPr/>
          <p:nvPr>
            <p:custDataLst>
              <p:tags r:id="rId1"/>
            </p:custDataLst>
          </p:nvPr>
        </p:nvSpPr>
        <p:spPr>
          <a:xfrm>
            <a:off x="1012197" y="5396125"/>
            <a:ext cx="7315200" cy="49390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C00000"/>
                </a:solidFill>
              </a:rPr>
              <a:t>Discussion Question</a:t>
            </a:r>
            <a:endParaRPr lang="en-US" sz="1400" b="1" dirty="0">
              <a:solidFill>
                <a:srgbClr val="C00000"/>
              </a:solidFill>
            </a:endParaRPr>
          </a:p>
          <a:p>
            <a:pPr algn="ctr"/>
            <a:r>
              <a:rPr lang="en-US" sz="1400" dirty="0">
                <a:solidFill>
                  <a:srgbClr val="C00000"/>
                </a:solidFill>
              </a:rPr>
              <a:t>To what degree does the Lake City FDC fit these criteria?</a:t>
            </a:r>
          </a:p>
        </p:txBody>
      </p:sp>
      <p:sp>
        <p:nvSpPr>
          <p:cNvPr id="5" name="Rectangle 4"/>
          <p:cNvSpPr/>
          <p:nvPr/>
        </p:nvSpPr>
        <p:spPr>
          <a:xfrm>
            <a:off x="-2419927" y="785090"/>
            <a:ext cx="3149600" cy="21151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Re-message to: here is an example product of what we can do vs necessarily trying to sell this product. Here are some other things we could do that use similar approaches (inbound) look at slide from old deck</a:t>
            </a:r>
            <a:endParaRPr lang="en-US" dirty="0">
              <a:solidFill>
                <a:sysClr val="windowText" lastClr="000000"/>
              </a:solidFill>
            </a:endParaRPr>
          </a:p>
        </p:txBody>
      </p:sp>
    </p:spTree>
    <p:extLst>
      <p:ext uri="{BB962C8B-B14F-4D97-AF65-F5344CB8AC3E}">
        <p14:creationId xmlns:p14="http://schemas.microsoft.com/office/powerpoint/2010/main" val="14201997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ENSEO_TOMBSTONE" val="72,436.8,576,43.2"/>
</p:tagLst>
</file>

<file path=ppt/tags/tag2.xml><?xml version="1.0" encoding="utf-8"?>
<p:tagLst xmlns:a="http://schemas.openxmlformats.org/drawingml/2006/main" xmlns:r="http://schemas.openxmlformats.org/officeDocument/2006/relationships" xmlns:p="http://schemas.openxmlformats.org/presentationml/2006/main">
  <p:tag name="CENSEO_TOMBSTONE" val="72,436.8,576,43.2"/>
</p:tagLst>
</file>

<file path=ppt/theme/theme1.xml><?xml version="1.0" encoding="utf-8"?>
<a:theme xmlns:a="http://schemas.openxmlformats.org/drawingml/2006/main" name="Business Proprietary">
  <a:themeElements>
    <a:clrScheme name="CALIBRE PPT colors">
      <a:dk1>
        <a:srgbClr val="B0A67A"/>
      </a:dk1>
      <a:lt1>
        <a:sysClr val="window" lastClr="FFFFFF"/>
      </a:lt1>
      <a:dk2>
        <a:srgbClr val="4C7C9E"/>
      </a:dk2>
      <a:lt2>
        <a:srgbClr val="DAD7C5"/>
      </a:lt2>
      <a:accent1>
        <a:srgbClr val="92B6C7"/>
      </a:accent1>
      <a:accent2>
        <a:srgbClr val="939598"/>
      </a:accent2>
      <a:accent3>
        <a:srgbClr val="7E8959"/>
      </a:accent3>
      <a:accent4>
        <a:srgbClr val="54541F"/>
      </a:accent4>
      <a:accent5>
        <a:srgbClr val="6E2405"/>
      </a:accent5>
      <a:accent6>
        <a:srgbClr val="92B6C7"/>
      </a:accent6>
      <a:hlink>
        <a:srgbClr val="4C7C9E"/>
      </a:hlink>
      <a:folHlink>
        <a:srgbClr val="9F221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ALIBRE PPT Template 2016 v2.potx" id="{E01A16B0-5422-4B8D-98A9-F31987C73481}" vid="{DE04C6C3-DA95-42A0-98F8-2F7DB8689BED}"/>
    </a:ext>
  </a:extLst>
</a:theme>
</file>

<file path=ppt/theme/theme2.xml><?xml version="1.0" encoding="utf-8"?>
<a:theme xmlns:a="http://schemas.openxmlformats.org/drawingml/2006/main" name="Not Proprietary">
  <a:themeElements>
    <a:clrScheme name="CALIBRE PPT colors">
      <a:dk1>
        <a:srgbClr val="B0A67A"/>
      </a:dk1>
      <a:lt1>
        <a:sysClr val="window" lastClr="FFFFFF"/>
      </a:lt1>
      <a:dk2>
        <a:srgbClr val="4C7C9E"/>
      </a:dk2>
      <a:lt2>
        <a:srgbClr val="DAD7C5"/>
      </a:lt2>
      <a:accent1>
        <a:srgbClr val="92B6C7"/>
      </a:accent1>
      <a:accent2>
        <a:srgbClr val="939598"/>
      </a:accent2>
      <a:accent3>
        <a:srgbClr val="7E8959"/>
      </a:accent3>
      <a:accent4>
        <a:srgbClr val="54541F"/>
      </a:accent4>
      <a:accent5>
        <a:srgbClr val="6E2405"/>
      </a:accent5>
      <a:accent6>
        <a:srgbClr val="92B6C7"/>
      </a:accent6>
      <a:hlink>
        <a:srgbClr val="4C7C9E"/>
      </a:hlink>
      <a:folHlink>
        <a:srgbClr val="9F221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ALIBRE PPT Template 2016 v2.potx" id="{E01A16B0-5422-4B8D-98A9-F31987C73481}" vid="{DE04C6C3-DA95-42A0-98F8-2F7DB8689BE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Published_x0020_By xmlns="19b93229-daf1-4e8e-896e-43862576ea22">
      <UserInfo>
        <DisplayName>Moore, Kelly</DisplayName>
        <AccountId>39</AccountId>
        <AccountType/>
      </UserInfo>
    </Published_x0020_By>
    <_DCDateCreated xmlns="http://schemas.microsoft.com/sharepoint/v3/fields">2016-01-06T05:00:00+00:00</_DCDateCreated>
    <_dlc_DocId xmlns="19b93229-daf1-4e8e-896e-43862576ea22">KYE732PNHUCJ-42-174</_dlc_DocId>
    <_dlc_DocIdUrl xmlns="19b93229-daf1-4e8e-896e-43862576ea22">
      <Url>https://calportal.calibresys.com/CALDocs/_layouts/15/DocIdRedir.aspx?ID=KYE732PNHUCJ-42-174</Url>
      <Description>KYE732PNHUCJ-42-174</Description>
    </_dlc_DocIdUrl>
    <Corporate_x0020_Info_x0020_Document_x0020_Type xmlns="19b93229-daf1-4e8e-896e-43862576ea22" xsi:nil="true"/>
    <Form xmlns="19b93229-daf1-4e8e-896e-43862576ea22">false</Form>
    <Orginal_x0020_Author xmlns="19b93229-daf1-4e8e-896e-43862576ea22">
      <UserInfo>
        <DisplayName>Hirsch, Tracy</DisplayName>
        <AccountId>92</AccountId>
        <AccountType/>
      </UserInfo>
    </Orginal_x0020_Author>
    <_DCDateModified xmlns="http://schemas.microsoft.com/sharepoint/v3/fields">2017-01-27T05:00:00+00:00</_DCDateModified>
  </documentManagement>
</p:properties>
</file>

<file path=customXml/item3.xml><?xml version="1.0" encoding="utf-8"?>
<ct:contentTypeSchema xmlns:ct="http://schemas.microsoft.com/office/2006/metadata/contentType" xmlns:ma="http://schemas.microsoft.com/office/2006/metadata/properties/metaAttributes" ct:_="" ma:_="" ma:contentTypeName="Corporate Info Document" ma:contentTypeID="0x010100119F1C0264CD1F44BF5B5B9B51858B9D0300485128EE02ADB148BD1BE0E1FB830187" ma:contentTypeVersion="21" ma:contentTypeDescription="" ma:contentTypeScope="" ma:versionID="16fba659282a1ff8a2234dc4e904b87e">
  <xsd:schema xmlns:xsd="http://www.w3.org/2001/XMLSchema" xmlns:xs="http://www.w3.org/2001/XMLSchema" xmlns:p="http://schemas.microsoft.com/office/2006/metadata/properties" xmlns:ns2="19b93229-daf1-4e8e-896e-43862576ea22" xmlns:ns3="http://schemas.microsoft.com/sharepoint/v3/fields" targetNamespace="http://schemas.microsoft.com/office/2006/metadata/properties" ma:root="true" ma:fieldsID="c9de2a3f813d7660f84dc7574e67a320" ns2:_="" ns3:_="">
    <xsd:import namespace="19b93229-daf1-4e8e-896e-43862576ea22"/>
    <xsd:import namespace="http://schemas.microsoft.com/sharepoint/v3/fields"/>
    <xsd:element name="properties">
      <xsd:complexType>
        <xsd:sequence>
          <xsd:element name="documentManagement">
            <xsd:complexType>
              <xsd:all>
                <xsd:element ref="ns2:Corporate_x0020_Info_x0020_Document_x0020_Type" minOccurs="0"/>
                <xsd:element ref="ns2:Orginal_x0020_Author"/>
                <xsd:element ref="ns3:_DCDateModified" minOccurs="0"/>
                <xsd:element ref="ns3:_DCDateCreated" minOccurs="0"/>
                <xsd:element ref="ns2:Published_x0020_By"/>
                <xsd:element ref="ns2:Form" minOccurs="0"/>
                <xsd:element ref="ns2:_dlc_DocIdUrl" minOccurs="0"/>
                <xsd:element ref="ns2:_dlc_DocId" minOccurs="0"/>
                <xsd:element ref="ns2:_dlc_DocIdPersistId"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b93229-daf1-4e8e-896e-43862576ea22" elementFormDefault="qualified">
    <xsd:import namespace="http://schemas.microsoft.com/office/2006/documentManagement/types"/>
    <xsd:import namespace="http://schemas.microsoft.com/office/infopath/2007/PartnerControls"/>
    <xsd:element name="Corporate_x0020_Info_x0020_Document_x0020_Type" ma:index="1" nillable="true" ma:displayName="Corporate Info Document Type" ma:format="Dropdown" ma:internalName="Corporate_x0020_Info_x0020_Document_x0020_Type">
      <xsd:simpleType>
        <xsd:restriction base="dms:Choice">
          <xsd:enumeration value="Metro Park"/>
          <xsd:enumeration value="Other"/>
        </xsd:restriction>
      </xsd:simpleType>
    </xsd:element>
    <xsd:element name="Orginal_x0020_Author" ma:index="3" ma:displayName="Orginal Author" ma:list="UserInfo" ma:SharePointGroup="0" ma:internalName="Orginal_x0020_Auth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Published_x0020_By" ma:index="7" ma:displayName="Published By" ma:list="UserInfo" ma:SharePointGroup="0" ma:internalName="Published_x0020_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Form" ma:index="8" nillable="true" ma:displayName="Form" ma:default="0" ma:description="Indicate if the document is a form and it will show up in the Forms list." ma:internalName="Form" ma:readOnly="false">
      <xsd:simpleType>
        <xsd:restriction base="dms:Boolean"/>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17" nillable="true" ma:displayName="Document ID Value" ma:description="The value of the document ID assigned to this item." ma:internalName="_dlc_DocId" ma:readOnly="true">
      <xsd:simpleType>
        <xsd:restriction base="dms:Text"/>
      </xsd:simpleType>
    </xsd:element>
    <xsd:element name="_dlc_DocIdPersistId" ma:index="18" nillable="true" ma:displayName="Persist ID" ma:description="Keep ID on add." ma:hidden="true" ma:internalName="_dlc_DocIdPersistId" ma:readOnly="true">
      <xsd:simpleType>
        <xsd:restriction base="dms:Boolean"/>
      </xsd:simpleType>
    </xsd:element>
    <xsd:element name="SharedWithUsers" ma:index="1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4" nillable="true" ma:displayName="Date Modified" ma:description="The date on which this resource was last modified" ma:format="DateTime" ma:internalName="_DCDateModified" ma:readOnly="false">
      <xsd:simpleType>
        <xsd:restriction base="dms:DateTime"/>
      </xsd:simpleType>
    </xsd:element>
    <xsd:element name="_DCDateCreated" ma:index="5" nillable="true" ma:displayName="Date Created" ma:description="The date on which this resource was created" ma:format="DateTime" ma:internalName="_DCDateCreated">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index="2"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F87453-69E6-438A-BC3F-1078FE88508A}">
  <ds:schemaRefs>
    <ds:schemaRef ds:uri="http://schemas.microsoft.com/sharepoint/events"/>
  </ds:schemaRefs>
</ds:datastoreItem>
</file>

<file path=customXml/itemProps2.xml><?xml version="1.0" encoding="utf-8"?>
<ds:datastoreItem xmlns:ds="http://schemas.openxmlformats.org/officeDocument/2006/customXml" ds:itemID="{62EF850F-B50A-486A-975F-512439B9EE1E}">
  <ds:schemaRefs>
    <ds:schemaRef ds:uri="http://www.w3.org/XML/1998/namespace"/>
    <ds:schemaRef ds:uri="http://purl.org/dc/elements/1.1/"/>
    <ds:schemaRef ds:uri="19b93229-daf1-4e8e-896e-43862576ea22"/>
    <ds:schemaRef ds:uri="http://purl.org/dc/dcmitype/"/>
    <ds:schemaRef ds:uri="http://schemas.microsoft.com/sharepoint/v3/fields"/>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1DA48F23-E21F-4937-A587-7D9D347D87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b93229-daf1-4e8e-896e-43862576ea22"/>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5DBCAC3-662D-4788-B1C1-6A134F9F8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CALIBRE PPT Template 2016 v2</Template>
  <TotalTime>3505</TotalTime>
  <Words>942</Words>
  <Application>Microsoft Office PowerPoint</Application>
  <PresentationFormat>On-screen Show (4:3)</PresentationFormat>
  <Paragraphs>65</Paragraphs>
  <Slides>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Monotype Sorts</vt:lpstr>
      <vt:lpstr>Business Proprietary</vt:lpstr>
      <vt:lpstr>Not Proprietary</vt:lpstr>
      <vt:lpstr>Staff-to-Door Allocation (SDA) Model Overview</vt:lpstr>
      <vt:lpstr>Agenda</vt:lpstr>
      <vt:lpstr>In large-scale distribution centers, the resource allocation decision, or which doors to assign to staff, is difficult due to high volatility in carton volume</vt:lpstr>
      <vt:lpstr>There are generally two methodologies one could use to allocate staff to sets of doors</vt:lpstr>
      <vt:lpstr>SDA is a tool that helps floor managers make optimal decisions when allocating staff, enabling productivity to be maximized throughout the day</vt:lpstr>
      <vt:lpstr>A sample run of SDA against actual productivity metrics suggests that there is significant value in leveraging this data to make better decisions</vt:lpstr>
      <vt:lpstr>SDA can be customized to meet the needs of various allocation scenarios. If the Lake City FDC meets a few key criteria, we believe it could be a valuable tool</vt:lpstr>
    </vt:vector>
  </TitlesOfParts>
  <Company>CALIBRE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Hirsch, Tracy</dc:creator>
  <cp:keywords/>
  <cp:lastModifiedBy>Lynch, Evan</cp:lastModifiedBy>
  <cp:revision>80</cp:revision>
  <cp:lastPrinted>2012-04-05T19:25:57Z</cp:lastPrinted>
  <dcterms:created xsi:type="dcterms:W3CDTF">2016-01-05T13:33:39Z</dcterms:created>
  <dcterms:modified xsi:type="dcterms:W3CDTF">2018-03-30T19:43:50Z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0x010100119F1C0264CD1F44BF5B5B9B51858B9D0300485128EE02ADB148BD1BE0E1FB830187</vt:lpwstr>
  </property>
  <property fmtid="{D5CDD505-2E9C-101B-9397-08002B2CF9AE}" pid="3" name="_dlc_DocIdItemGuid">
    <vt:lpwstr>17e569e6-2f73-47ec-8f98-8eb1a8da9654</vt:lpwstr>
  </property>
</Properties>
</file>