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9"/>
  </p:notesMasterIdLst>
  <p:handoutMasterIdLst>
    <p:handoutMasterId r:id="rId10"/>
  </p:handoutMasterIdLst>
  <p:sldIdLst>
    <p:sldId id="287" r:id="rId7"/>
    <p:sldId id="293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D5C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69" d="100"/>
          <a:sy n="69" d="100"/>
        </p:scale>
        <p:origin x="1224" y="44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1" y="55044"/>
            <a:ext cx="8043313" cy="609600"/>
          </a:xfrm>
        </p:spPr>
        <p:txBody>
          <a:bodyPr/>
          <a:lstStyle/>
          <a:p>
            <a:r>
              <a:rPr lang="en-US" sz="2800" dirty="0" smtClean="0">
                <a:effectLst/>
              </a:rPr>
              <a:t>Staff-to-Door Allocation (SDA) Overview</a:t>
            </a:r>
            <a:endParaRPr lang="en-US" sz="2800" dirty="0">
              <a:effectLst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35" y="3744692"/>
            <a:ext cx="1954710" cy="236417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0" y="3664009"/>
            <a:ext cx="1739711" cy="244485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06" y="4451724"/>
            <a:ext cx="1020490" cy="9501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288" y="4339240"/>
            <a:ext cx="1229914" cy="117507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30641" y="2718486"/>
            <a:ext cx="1914369" cy="90024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SDA receives data from facility’s automated sorting system, showing </a:t>
            </a:r>
            <a:r>
              <a:rPr lang="en-US" sz="1050" dirty="0">
                <a:solidFill>
                  <a:schemeClr val="tx2"/>
                </a:solidFill>
              </a:rPr>
              <a:t>where cartons will be routed </a:t>
            </a:r>
            <a:r>
              <a:rPr lang="en-US" sz="1050" dirty="0" smtClean="0">
                <a:solidFill>
                  <a:schemeClr val="tx2"/>
                </a:solidFill>
              </a:rPr>
              <a:t>over course of the next hour*.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75340" y="2718486"/>
            <a:ext cx="1745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SDA creates a report for the management team that contains optimal assignments of staff to sets of doors.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82012" y="2763672"/>
            <a:ext cx="117447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Managers inform staff of their door assignments for the next hour. 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02249" y="2756767"/>
            <a:ext cx="12559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Staff members work their assigned sets of doors until the next assignment.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3" name="Arrow - Pointing Down"/>
          <p:cNvSpPr/>
          <p:nvPr/>
        </p:nvSpPr>
        <p:spPr>
          <a:xfrm rot="5400000">
            <a:off x="1889687" y="3126291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76" name="Bent-Up Arrow 75"/>
          <p:cNvSpPr/>
          <p:nvPr/>
        </p:nvSpPr>
        <p:spPr>
          <a:xfrm rot="10800000">
            <a:off x="1116468" y="2021438"/>
            <a:ext cx="5339112" cy="390875"/>
          </a:xfrm>
          <a:prstGeom prst="bentUpArrow">
            <a:avLst>
              <a:gd name="adj1" fmla="val 16358"/>
              <a:gd name="adj2" fmla="val 20711"/>
              <a:gd name="adj3" fmla="val 2219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 flipH="1">
            <a:off x="6269456" y="2184830"/>
            <a:ext cx="300497" cy="717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204000" y="2837558"/>
            <a:ext cx="1531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Productivity increases, improving facility performance and minimizing labor cost.</a:t>
            </a:r>
            <a:endParaRPr lang="en-US" sz="1050" dirty="0">
              <a:solidFill>
                <a:schemeClr val="tx2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388" y="4406299"/>
            <a:ext cx="1124713" cy="1040958"/>
          </a:xfrm>
          <a:prstGeom prst="rect">
            <a:avLst/>
          </a:prstGeom>
        </p:spPr>
      </p:pic>
      <p:sp>
        <p:nvSpPr>
          <p:cNvPr id="81" name="Arrow - Pointing Down"/>
          <p:cNvSpPr/>
          <p:nvPr/>
        </p:nvSpPr>
        <p:spPr>
          <a:xfrm rot="5400000">
            <a:off x="4004493" y="3126291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2" name="Arrow - Pointing Down"/>
          <p:cNvSpPr/>
          <p:nvPr/>
        </p:nvSpPr>
        <p:spPr>
          <a:xfrm rot="5400000">
            <a:off x="5305207" y="3126291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3" name="Arrow - Pointing Down"/>
          <p:cNvSpPr/>
          <p:nvPr/>
        </p:nvSpPr>
        <p:spPr>
          <a:xfrm rot="5400000">
            <a:off x="6700415" y="3133195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6710" y="2719345"/>
            <a:ext cx="1819552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438449" y="2719344"/>
            <a:ext cx="185859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536723" y="2751015"/>
            <a:ext cx="1065059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60864" y="2751015"/>
            <a:ext cx="1117684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262614" y="2757919"/>
            <a:ext cx="141026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281193" y="2332964"/>
            <a:ext cx="1905070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Data Input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2438449" y="2347237"/>
            <a:ext cx="1858594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Model Output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4536723" y="2340891"/>
            <a:ext cx="1065059" cy="3891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Allocation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5860864" y="2346017"/>
            <a:ext cx="1117683" cy="39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Execution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262614" y="2370953"/>
            <a:ext cx="1410263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Results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32" name="Title 2"/>
          <p:cNvSpPr txBox="1">
            <a:spLocks/>
          </p:cNvSpPr>
          <p:nvPr/>
        </p:nvSpPr>
        <p:spPr>
          <a:xfrm>
            <a:off x="366710" y="949051"/>
            <a:ext cx="8306168" cy="910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effectLst/>
              </a:rPr>
              <a:t>Staff-to-Door Allocation (SDA) is a tool that enables outbound floor managers to make optimal decisions when assigning staff to doors.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effectLst/>
              </a:rPr>
              <a:t>SDA is designed to make the job of a floor manager easier, while simultaneously enabling the productivity of staff to be maximized throughout the day.</a:t>
            </a:r>
            <a:endParaRPr 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1050" y="6035502"/>
            <a:ext cx="31588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</a:rPr>
              <a:t>*SDA can also be run once per day, or at any time interval that makes sense for the facility</a:t>
            </a:r>
            <a:endParaRPr lang="en-US" sz="105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Other Applications of Optimization</a:t>
            </a:r>
            <a:endParaRPr lang="en-US" sz="2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66710" y="878849"/>
            <a:ext cx="8574090" cy="910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b="0" dirty="0" smtClean="0">
                <a:solidFill>
                  <a:srgbClr val="000000"/>
                </a:solidFill>
                <a:effectLst/>
              </a:rPr>
              <a:t>While </a:t>
            </a:r>
            <a:r>
              <a:rPr lang="en-US" sz="1600" b="0" dirty="0" smtClean="0">
                <a:solidFill>
                  <a:srgbClr val="C00000"/>
                </a:solidFill>
                <a:effectLst/>
              </a:rPr>
              <a:t>SDA</a:t>
            </a:r>
            <a:r>
              <a:rPr lang="en-US" sz="1600" b="0" dirty="0" smtClean="0">
                <a:solidFill>
                  <a:srgbClr val="000000"/>
                </a:solidFill>
                <a:effectLst/>
              </a:rPr>
              <a:t> is designed to optimize decisions in outbound operations, there are several other applications related to elements occurring earlier in the distribution process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97244"/>
              </p:ext>
            </p:extLst>
          </p:nvPr>
        </p:nvGraphicFramePr>
        <p:xfrm>
          <a:off x="622146" y="1789281"/>
          <a:ext cx="8063218" cy="419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94">
                  <a:extLst>
                    <a:ext uri="{9D8B030D-6E8A-4147-A177-3AD203B41FA5}">
                      <a16:colId xmlns:a16="http://schemas.microsoft.com/office/drawing/2014/main" val="336811088"/>
                    </a:ext>
                  </a:extLst>
                </a:gridCol>
                <a:gridCol w="2068521">
                  <a:extLst>
                    <a:ext uri="{9D8B030D-6E8A-4147-A177-3AD203B41FA5}">
                      <a16:colId xmlns:a16="http://schemas.microsoft.com/office/drawing/2014/main" val="3096360912"/>
                    </a:ext>
                  </a:extLst>
                </a:gridCol>
                <a:gridCol w="4738603">
                  <a:extLst>
                    <a:ext uri="{9D8B030D-6E8A-4147-A177-3AD203B41FA5}">
                      <a16:colId xmlns:a16="http://schemas.microsoft.com/office/drawing/2014/main" val="3474085061"/>
                    </a:ext>
                  </a:extLst>
                </a:gridCol>
              </a:tblGrid>
              <a:tr h="328909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26424"/>
                  </a:ext>
                </a:extLst>
              </a:tr>
              <a:tr h="663061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Inbound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Truck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-to-Door Sequencing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How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should I sequence the assignment of delivery trucks to inbound doors to avoid causing congestion as soon as new cartons are inducted into the system?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820121"/>
                  </a:ext>
                </a:extLst>
              </a:tr>
              <a:tr h="66306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Staff-to-Door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Allocation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best assignment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of staff to doors that enables my staff to be as productive as possible?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90895"/>
                  </a:ext>
                </a:extLst>
              </a:tr>
              <a:tr h="663061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Warehousing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Staff-to-Aisle Allocation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What is the best assignment of staff to warehouse aisles that enables my staff to be as productive as possible?</a:t>
                      </a:r>
                      <a:endParaRPr lang="en-US" sz="1200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22591"/>
                  </a:ext>
                </a:extLst>
              </a:tr>
              <a:tr h="513338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Throughput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Benchmarking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most volume I can reasonably process through the facility in a day?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039700"/>
                  </a:ext>
                </a:extLst>
              </a:tr>
              <a:tr h="66306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Outbound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Door-to-Store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Re-Mapping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best “map” or door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-to-store configuration of outbound that minimizes congestion/need to re-allocate staff?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704191"/>
                  </a:ext>
                </a:extLst>
              </a:tr>
              <a:tr h="66306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Staff-to-Door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 Allocation</a:t>
                      </a:r>
                      <a:endParaRPr lang="en-US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is the best assignment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of staff to doors that enables my staff to be as productive as possible?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01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46446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2EF850F-B50A-486A-975F-512439B9EE1E}">
  <ds:schemaRefs>
    <ds:schemaRef ds:uri="http://www.w3.org/XML/1998/namespace"/>
    <ds:schemaRef ds:uri="http://purl.org/dc/elements/1.1/"/>
    <ds:schemaRef ds:uri="19b93229-daf1-4e8e-896e-43862576ea22"/>
    <ds:schemaRef ds:uri="http://purl.org/dc/dcmitype/"/>
    <ds:schemaRef ds:uri="http://schemas.microsoft.com/sharepoint/v3/field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3795</TotalTime>
  <Words>332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Monotype Sorts</vt:lpstr>
      <vt:lpstr>Business Proprietary</vt:lpstr>
      <vt:lpstr>Not Proprietary</vt:lpstr>
      <vt:lpstr>Staff-to-Door Allocation (SDA) Overview</vt:lpstr>
      <vt:lpstr>Other Applications of Optimization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97</cp:revision>
  <cp:lastPrinted>2012-04-05T19:25:57Z</cp:lastPrinted>
  <dcterms:created xsi:type="dcterms:W3CDTF">2016-01-05T13:33:39Z</dcterms:created>
  <dcterms:modified xsi:type="dcterms:W3CDTF">2018-04-02T20:21:56Z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