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8"/>
  </p:notesMasterIdLst>
  <p:handoutMasterIdLst>
    <p:handoutMasterId r:id="rId9"/>
  </p:handoutMasterIdLst>
  <p:sldIdLst>
    <p:sldId id="257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000000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1590" y="90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34" name="TextBox 33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4" y="2905972"/>
            <a:ext cx="8460604" cy="18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F850F-B50A-486A-975F-512439B9EE1E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19b93229-daf1-4e8e-896e-43862576ea22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3379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Monotype Sorts</vt:lpstr>
      <vt:lpstr>Business Proprietary</vt:lpstr>
      <vt:lpstr>Not Proprietary</vt:lpstr>
      <vt:lpstr>PowerPoint Presentation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87</cp:revision>
  <cp:lastPrinted>2012-04-05T19:25:57Z</cp:lastPrinted>
  <dcterms:created xsi:type="dcterms:W3CDTF">2016-01-05T13:33:39Z</dcterms:created>
  <dcterms:modified xsi:type="dcterms:W3CDTF">2018-09-13T10:47:02Z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